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9" r:id="rId6"/>
    <p:sldId id="389" r:id="rId7"/>
    <p:sldId id="394" r:id="rId8"/>
    <p:sldId id="392" r:id="rId9"/>
    <p:sldId id="317" r:id="rId10"/>
    <p:sldId id="395" r:id="rId11"/>
    <p:sldId id="384" r:id="rId12"/>
    <p:sldId id="391" r:id="rId13"/>
    <p:sldId id="393" r:id="rId14"/>
    <p:sldId id="39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10848-6271-4350-8195-CF28DBDF2065}" v="1061" dt="2022-07-27T17:45:17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3725" autoAdjust="0"/>
  </p:normalViewPr>
  <p:slideViewPr>
    <p:cSldViewPr snapToGrid="0">
      <p:cViewPr varScale="1">
        <p:scale>
          <a:sx n="59" d="100"/>
          <a:sy n="59" d="100"/>
        </p:scale>
        <p:origin x="85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 Hill" userId="550d0d2600608f21" providerId="LiveId" clId="{C9010848-6271-4350-8195-CF28DBDF2065}"/>
    <pc:docChg chg="undo custSel addSld delSld modSld sldOrd">
      <pc:chgData name="Evelyn Hill" userId="550d0d2600608f21" providerId="LiveId" clId="{C9010848-6271-4350-8195-CF28DBDF2065}" dt="2022-07-27T18:03:48.313" v="3458" actId="680"/>
      <pc:docMkLst>
        <pc:docMk/>
      </pc:docMkLst>
      <pc:sldChg chg="addSp delSp modSp mod setBg addAnim setClrOvrMap delDesignElem">
        <pc:chgData name="Evelyn Hill" userId="550d0d2600608f21" providerId="LiveId" clId="{C9010848-6271-4350-8195-CF28DBDF2065}" dt="2022-07-20T21:13:19.976" v="2372" actId="14100"/>
        <pc:sldMkLst>
          <pc:docMk/>
          <pc:sldMk cId="752814286" sldId="257"/>
        </pc:sldMkLst>
        <pc:spChg chg="mod">
          <ac:chgData name="Evelyn Hill" userId="550d0d2600608f21" providerId="LiveId" clId="{C9010848-6271-4350-8195-CF28DBDF2065}" dt="2022-07-20T21:13:19.976" v="2372" actId="14100"/>
          <ac:spMkLst>
            <pc:docMk/>
            <pc:sldMk cId="752814286" sldId="257"/>
            <ac:spMk id="2" creationId="{286E938C-9D94-4B05-979A-D39FFC457291}"/>
          </ac:spMkLst>
        </pc:spChg>
        <pc:spChg chg="del mod ord">
          <ac:chgData name="Evelyn Hill" userId="550d0d2600608f21" providerId="LiveId" clId="{C9010848-6271-4350-8195-CF28DBDF2065}" dt="2022-07-20T18:23:44.010" v="1846" actId="478"/>
          <ac:spMkLst>
            <pc:docMk/>
            <pc:sldMk cId="752814286" sldId="257"/>
            <ac:spMk id="3" creationId="{D9A11267-FC52-4990-8D98-010AFABA5544}"/>
          </ac:spMkLst>
        </pc:spChg>
        <pc:spChg chg="add del mod">
          <ac:chgData name="Evelyn Hill" userId="550d0d2600608f21" providerId="LiveId" clId="{C9010848-6271-4350-8195-CF28DBDF2065}" dt="2022-07-20T15:02:40.676" v="959" actId="26606"/>
          <ac:spMkLst>
            <pc:docMk/>
            <pc:sldMk cId="752814286" sldId="257"/>
            <ac:spMk id="5" creationId="{E3368B13-1D37-4A65-499A-61B271911F51}"/>
          </ac:spMkLst>
        </pc:spChg>
        <pc:spChg chg="add del">
          <ac:chgData name="Evelyn Hill" userId="550d0d2600608f21" providerId="LiveId" clId="{C9010848-6271-4350-8195-CF28DBDF2065}" dt="2022-07-20T15:07:12.109" v="1016" actId="26606"/>
          <ac:spMkLst>
            <pc:docMk/>
            <pc:sldMk cId="752814286" sldId="257"/>
            <ac:spMk id="18" creationId="{4AC0CD9D-7610-4620-93B4-798CCD9AB581}"/>
          </ac:spMkLst>
        </pc:spChg>
        <pc:spChg chg="add del">
          <ac:chgData name="Evelyn Hill" userId="550d0d2600608f21" providerId="LiveId" clId="{C9010848-6271-4350-8195-CF28DBDF2065}" dt="2022-07-20T15:07:12.109" v="1016" actId="26606"/>
          <ac:spMkLst>
            <pc:docMk/>
            <pc:sldMk cId="752814286" sldId="257"/>
            <ac:spMk id="22" creationId="{DE4D62F9-188E-4530-84C2-24BDEE4BEB82}"/>
          </ac:spMkLst>
        </pc:spChg>
        <pc:spChg chg="add del">
          <ac:chgData name="Evelyn Hill" userId="550d0d2600608f21" providerId="LiveId" clId="{C9010848-6271-4350-8195-CF28DBDF2065}" dt="2022-07-20T15:07:12.109" v="1016" actId="26606"/>
          <ac:spMkLst>
            <pc:docMk/>
            <pc:sldMk cId="752814286" sldId="257"/>
            <ac:spMk id="24" creationId="{70151CB7-E7DE-4917-B831-01DF9CE01306}"/>
          </ac:spMkLst>
        </pc:spChg>
        <pc:spChg chg="add del">
          <ac:chgData name="Evelyn Hill" userId="550d0d2600608f21" providerId="LiveId" clId="{C9010848-6271-4350-8195-CF28DBDF2065}" dt="2022-07-15T14:35:10.530" v="471" actId="26606"/>
          <ac:spMkLst>
            <pc:docMk/>
            <pc:sldMk cId="752814286" sldId="257"/>
            <ac:spMk id="25" creationId="{A5931BE0-4B93-4D6C-878E-ACC59D6B4587}"/>
          </ac:spMkLst>
        </pc:spChg>
        <pc:spChg chg="add del">
          <ac:chgData name="Evelyn Hill" userId="550d0d2600608f21" providerId="LiveId" clId="{C9010848-6271-4350-8195-CF28DBDF2065}" dt="2022-07-20T15:07:12.109" v="1016" actId="26606"/>
          <ac:spMkLst>
            <pc:docMk/>
            <pc:sldMk cId="752814286" sldId="257"/>
            <ac:spMk id="26" creationId="{A92A1116-1C84-41DF-B803-1F7B0883EC82}"/>
          </ac:spMkLst>
        </pc:spChg>
        <pc:spChg chg="add del">
          <ac:chgData name="Evelyn Hill" userId="550d0d2600608f21" providerId="LiveId" clId="{C9010848-6271-4350-8195-CF28DBDF2065}" dt="2022-07-15T14:35:10.530" v="471" actId="26606"/>
          <ac:spMkLst>
            <pc:docMk/>
            <pc:sldMk cId="752814286" sldId="257"/>
            <ac:spMk id="31" creationId="{5171FAFB-7223-4BE1-983D-8A0626EAC5E4}"/>
          </ac:spMkLst>
        </pc:spChg>
        <pc:spChg chg="add del">
          <ac:chgData name="Evelyn Hill" userId="550d0d2600608f21" providerId="LiveId" clId="{C9010848-6271-4350-8195-CF28DBDF2065}" dt="2022-07-20T15:14:46.260" v="1195"/>
          <ac:spMkLst>
            <pc:docMk/>
            <pc:sldMk cId="752814286" sldId="257"/>
            <ac:spMk id="32" creationId="{4C6C9A81-EBD8-4A7D-BE1B-7520E2A46FCD}"/>
          </ac:spMkLst>
        </pc:spChg>
        <pc:spChg chg="add del">
          <ac:chgData name="Evelyn Hill" userId="550d0d2600608f21" providerId="LiveId" clId="{C9010848-6271-4350-8195-CF28DBDF2065}" dt="2022-07-20T15:07:12.109" v="1016" actId="26606"/>
          <ac:spMkLst>
            <pc:docMk/>
            <pc:sldMk cId="752814286" sldId="257"/>
            <ac:spMk id="33" creationId="{B4AAD3FD-83A5-4B89-9F8F-01B8870865BE}"/>
          </ac:spMkLst>
        </pc:spChg>
        <pc:spChg chg="add del">
          <ac:chgData name="Evelyn Hill" userId="550d0d2600608f21" providerId="LiveId" clId="{C9010848-6271-4350-8195-CF28DBDF2065}" dt="2022-07-20T15:07:12.109" v="1016" actId="26606"/>
          <ac:spMkLst>
            <pc:docMk/>
            <pc:sldMk cId="752814286" sldId="257"/>
            <ac:spMk id="35" creationId="{61752F1D-FC0F-4103-9584-630E643CCDA6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752814286" sldId="257"/>
            <ac:spMk id="38" creationId="{4AC0CD9D-7610-4620-93B4-798CCD9AB581}"/>
          </ac:spMkLst>
        </pc:spChg>
        <pc:spChg chg="add del">
          <ac:chgData name="Evelyn Hill" userId="550d0d2600608f21" providerId="LiveId" clId="{C9010848-6271-4350-8195-CF28DBDF2065}" dt="2022-07-20T15:01:41.513" v="950"/>
          <ac:spMkLst>
            <pc:docMk/>
            <pc:sldMk cId="752814286" sldId="257"/>
            <ac:spMk id="42" creationId="{A5931BE0-4B93-4D6C-878E-ACC59D6B4587}"/>
          </ac:spMkLst>
        </pc:spChg>
        <pc:spChg chg="add del">
          <ac:chgData name="Evelyn Hill" userId="550d0d2600608f21" providerId="LiveId" clId="{C9010848-6271-4350-8195-CF28DBDF2065}" dt="2022-07-20T15:14:46.260" v="1195"/>
          <ac:spMkLst>
            <pc:docMk/>
            <pc:sldMk cId="752814286" sldId="257"/>
            <ac:spMk id="43" creationId="{1CFBC036-F1E2-42B1-B205-11560583B5BB}"/>
          </ac:spMkLst>
        </pc:spChg>
        <pc:spChg chg="add del">
          <ac:chgData name="Evelyn Hill" userId="550d0d2600608f21" providerId="LiveId" clId="{C9010848-6271-4350-8195-CF28DBDF2065}" dt="2022-07-20T15:01:41.513" v="950"/>
          <ac:spMkLst>
            <pc:docMk/>
            <pc:sldMk cId="752814286" sldId="257"/>
            <ac:spMk id="44" creationId="{FB65C8B9-47B1-4A8D-B361-991241BB902E}"/>
          </ac:spMkLst>
        </pc:spChg>
        <pc:spChg chg="add del">
          <ac:chgData name="Evelyn Hill" userId="550d0d2600608f21" providerId="LiveId" clId="{C9010848-6271-4350-8195-CF28DBDF2065}" dt="2022-07-20T15:14:46.260" v="1195"/>
          <ac:spMkLst>
            <pc:docMk/>
            <pc:sldMk cId="752814286" sldId="257"/>
            <ac:spMk id="45" creationId="{9200DA9A-C650-4C85-93DE-F8BFB97880AA}"/>
          </ac:spMkLst>
        </pc:spChg>
        <pc:spChg chg="add del">
          <ac:chgData name="Evelyn Hill" userId="550d0d2600608f21" providerId="LiveId" clId="{C9010848-6271-4350-8195-CF28DBDF2065}" dt="2022-07-20T15:01:41.513" v="950"/>
          <ac:spMkLst>
            <pc:docMk/>
            <pc:sldMk cId="752814286" sldId="257"/>
            <ac:spMk id="46" creationId="{89FEFC1D-4E8B-4208-BFB8-A0A1D6F3BDD8}"/>
          </ac:spMkLst>
        </pc:spChg>
        <pc:spChg chg="add del">
          <ac:chgData name="Evelyn Hill" userId="550d0d2600608f21" providerId="LiveId" clId="{C9010848-6271-4350-8195-CF28DBDF2065}" dt="2022-07-20T15:14:46.260" v="1195"/>
          <ac:spMkLst>
            <pc:docMk/>
            <pc:sldMk cId="752814286" sldId="257"/>
            <ac:spMk id="47" creationId="{D8A2D167-807B-4285-BF5A-BE1660FA27F5}"/>
          </ac:spMkLst>
        </pc:spChg>
        <pc:spChg chg="add del">
          <ac:chgData name="Evelyn Hill" userId="550d0d2600608f21" providerId="LiveId" clId="{C9010848-6271-4350-8195-CF28DBDF2065}" dt="2022-07-20T15:14:46.260" v="1195"/>
          <ac:spMkLst>
            <pc:docMk/>
            <pc:sldMk cId="752814286" sldId="257"/>
            <ac:spMk id="49" creationId="{83B96611-4BCB-4210-9437-6F78615AB780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752814286" sldId="257"/>
            <ac:spMk id="50" creationId="{DE4D62F9-188E-4530-84C2-24BDEE4BEB82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752814286" sldId="257"/>
            <ac:spMk id="52" creationId="{757B325C-3E35-45CF-9D07-3BCB281F3B9C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752814286" sldId="257"/>
            <ac:spMk id="54" creationId="{C24BEC42-AFF3-40D1-93A2-A27A42E1E23C}"/>
          </ac:spMkLst>
        </pc:spChg>
        <pc:spChg chg="add del">
          <ac:chgData name="Evelyn Hill" userId="550d0d2600608f21" providerId="LiveId" clId="{C9010848-6271-4350-8195-CF28DBDF2065}" dt="2022-07-20T15:17:25.817" v="1202" actId="26606"/>
          <ac:spMkLst>
            <pc:docMk/>
            <pc:sldMk cId="752814286" sldId="257"/>
            <ac:spMk id="55" creationId="{845D3C1D-A85C-44EE-A21E-2DAAEC79F14E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752814286" sldId="257"/>
            <ac:spMk id="56" creationId="{608F427C-1EC9-4280-9367-F2B3AA063E82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752814286" sldId="257"/>
            <ac:spMk id="58" creationId="{F98810A7-E114-447A-A7D6-69B27CFB5650}"/>
          </ac:spMkLst>
        </pc:spChg>
        <pc:spChg chg="add del">
          <ac:chgData name="Evelyn Hill" userId="550d0d2600608f21" providerId="LiveId" clId="{C9010848-6271-4350-8195-CF28DBDF2065}" dt="2022-07-20T15:17:25.817" v="1202" actId="26606"/>
          <ac:spMkLst>
            <pc:docMk/>
            <pc:sldMk cId="752814286" sldId="257"/>
            <ac:spMk id="60" creationId="{D987E165-75F1-443C-9A05-ADC511C3375C}"/>
          </ac:spMkLst>
        </pc:spChg>
        <pc:spChg chg="add del">
          <ac:chgData name="Evelyn Hill" userId="550d0d2600608f21" providerId="LiveId" clId="{C9010848-6271-4350-8195-CF28DBDF2065}" dt="2022-07-20T15:17:25.817" v="1202" actId="26606"/>
          <ac:spMkLst>
            <pc:docMk/>
            <pc:sldMk cId="752814286" sldId="257"/>
            <ac:spMk id="61" creationId="{56321EC2-5A6E-45AF-B09C-189218AFEFA7}"/>
          </ac:spMkLst>
        </pc:spChg>
        <pc:spChg chg="add del">
          <ac:chgData name="Evelyn Hill" userId="550d0d2600608f21" providerId="LiveId" clId="{C9010848-6271-4350-8195-CF28DBDF2065}" dt="2022-07-20T18:23:50.085" v="1847" actId="26606"/>
          <ac:spMkLst>
            <pc:docMk/>
            <pc:sldMk cId="752814286" sldId="257"/>
            <ac:spMk id="70" creationId="{4C6C9A81-EBD8-4A7D-BE1B-7520E2A46FCD}"/>
          </ac:spMkLst>
        </pc:spChg>
        <pc:spChg chg="add del">
          <ac:chgData name="Evelyn Hill" userId="550d0d2600608f21" providerId="LiveId" clId="{C9010848-6271-4350-8195-CF28DBDF2065}" dt="2022-07-20T18:23:50.085" v="1847" actId="26606"/>
          <ac:spMkLst>
            <pc:docMk/>
            <pc:sldMk cId="752814286" sldId="257"/>
            <ac:spMk id="76" creationId="{1CFBC036-F1E2-42B1-B205-11560583B5BB}"/>
          </ac:spMkLst>
        </pc:spChg>
        <pc:spChg chg="add del">
          <ac:chgData name="Evelyn Hill" userId="550d0d2600608f21" providerId="LiveId" clId="{C9010848-6271-4350-8195-CF28DBDF2065}" dt="2022-07-20T18:23:50.085" v="1847" actId="26606"/>
          <ac:spMkLst>
            <pc:docMk/>
            <pc:sldMk cId="752814286" sldId="257"/>
            <ac:spMk id="78" creationId="{9200DA9A-C650-4C85-93DE-F8BFB97880AA}"/>
          </ac:spMkLst>
        </pc:spChg>
        <pc:spChg chg="add del">
          <ac:chgData name="Evelyn Hill" userId="550d0d2600608f21" providerId="LiveId" clId="{C9010848-6271-4350-8195-CF28DBDF2065}" dt="2022-07-20T18:23:50.085" v="1847" actId="26606"/>
          <ac:spMkLst>
            <pc:docMk/>
            <pc:sldMk cId="752814286" sldId="257"/>
            <ac:spMk id="80" creationId="{D8A2D167-807B-4285-BF5A-BE1660FA27F5}"/>
          </ac:spMkLst>
        </pc:spChg>
        <pc:spChg chg="add del">
          <ac:chgData name="Evelyn Hill" userId="550d0d2600608f21" providerId="LiveId" clId="{C9010848-6271-4350-8195-CF28DBDF2065}" dt="2022-07-20T18:23:50.085" v="1847" actId="26606"/>
          <ac:spMkLst>
            <pc:docMk/>
            <pc:sldMk cId="752814286" sldId="257"/>
            <ac:spMk id="82" creationId="{83B96611-4BCB-4210-9437-6F78615AB780}"/>
          </ac:spMkLst>
        </pc:spChg>
        <pc:spChg chg="add">
          <ac:chgData name="Evelyn Hill" userId="550d0d2600608f21" providerId="LiveId" clId="{C9010848-6271-4350-8195-CF28DBDF2065}" dt="2022-07-20T18:23:50.085" v="1847" actId="26606"/>
          <ac:spMkLst>
            <pc:docMk/>
            <pc:sldMk cId="752814286" sldId="257"/>
            <ac:spMk id="91" creationId="{845D3C1D-A85C-44EE-A21E-2DAAEC79F14E}"/>
          </ac:spMkLst>
        </pc:spChg>
        <pc:spChg chg="add">
          <ac:chgData name="Evelyn Hill" userId="550d0d2600608f21" providerId="LiveId" clId="{C9010848-6271-4350-8195-CF28DBDF2065}" dt="2022-07-20T18:23:50.085" v="1847" actId="26606"/>
          <ac:spMkLst>
            <pc:docMk/>
            <pc:sldMk cId="752814286" sldId="257"/>
            <ac:spMk id="97" creationId="{D987E165-75F1-443C-9A05-ADC511C3375C}"/>
          </ac:spMkLst>
        </pc:spChg>
        <pc:grpChg chg="add del">
          <ac:chgData name="Evelyn Hill" userId="550d0d2600608f21" providerId="LiveId" clId="{C9010848-6271-4350-8195-CF28DBDF2065}" dt="2022-07-15T14:35:10.530" v="471" actId="26606"/>
          <ac:grpSpMkLst>
            <pc:docMk/>
            <pc:sldMk cId="752814286" sldId="257"/>
            <ac:grpSpMk id="19" creationId="{3BDBC526-6DCD-4FF6-8395-D8C22E46E527}"/>
          </ac:grpSpMkLst>
        </pc:grpChg>
        <pc:grpChg chg="add del">
          <ac:chgData name="Evelyn Hill" userId="550d0d2600608f21" providerId="LiveId" clId="{C9010848-6271-4350-8195-CF28DBDF2065}" dt="2022-07-15T14:35:10.530" v="471" actId="26606"/>
          <ac:grpSpMkLst>
            <pc:docMk/>
            <pc:sldMk cId="752814286" sldId="257"/>
            <ac:grpSpMk id="27" creationId="{C4967C49-2278-4724-94A5-A258F20C3DFA}"/>
          </ac:grpSpMkLst>
        </pc:grpChg>
        <pc:grpChg chg="add del">
          <ac:chgData name="Evelyn Hill" userId="550d0d2600608f21" providerId="LiveId" clId="{C9010848-6271-4350-8195-CF28DBDF2065}" dt="2022-07-20T15:01:41.513" v="950"/>
          <ac:grpSpMkLst>
            <pc:docMk/>
            <pc:sldMk cId="752814286" sldId="257"/>
            <ac:grpSpMk id="36" creationId="{3BDBC526-6DCD-4FF6-8395-D8C22E46E527}"/>
          </ac:grpSpMkLst>
        </pc:grpChg>
        <pc:picChg chg="del mod ord">
          <ac:chgData name="Evelyn Hill" userId="550d0d2600608f21" providerId="LiveId" clId="{C9010848-6271-4350-8195-CF28DBDF2065}" dt="2022-07-20T15:01:50.053" v="954" actId="478"/>
          <ac:picMkLst>
            <pc:docMk/>
            <pc:sldMk cId="752814286" sldId="257"/>
            <ac:picMk id="14" creationId="{9A8AD548-922D-4E1D-B19C-5F6E808B8160}"/>
          </ac:picMkLst>
        </pc:picChg>
        <pc:picChg chg="add del mod">
          <ac:chgData name="Evelyn Hill" userId="550d0d2600608f21" providerId="LiveId" clId="{C9010848-6271-4350-8195-CF28DBDF2065}" dt="2022-07-20T15:02:36.856" v="957" actId="478"/>
          <ac:picMkLst>
            <pc:docMk/>
            <pc:sldMk cId="752814286" sldId="257"/>
            <ac:picMk id="15" creationId="{DD6D25A0-13AC-98CB-AECE-2FE173E55203}"/>
          </ac:picMkLst>
        </pc:picChg>
        <pc:picChg chg="add mod ord">
          <ac:chgData name="Evelyn Hill" userId="550d0d2600608f21" providerId="LiveId" clId="{C9010848-6271-4350-8195-CF28DBDF2065}" dt="2022-07-20T18:23:50.085" v="1847" actId="26606"/>
          <ac:picMkLst>
            <pc:docMk/>
            <pc:sldMk cId="752814286" sldId="257"/>
            <ac:picMk id="16" creationId="{823E1AEF-89CC-39BE-2747-1A5308A2DB74}"/>
          </ac:picMkLst>
        </pc:picChg>
        <pc:picChg chg="add del">
          <ac:chgData name="Evelyn Hill" userId="550d0d2600608f21" providerId="LiveId" clId="{C9010848-6271-4350-8195-CF28DBDF2065}" dt="2022-07-20T15:07:12.109" v="1016" actId="26606"/>
          <ac:picMkLst>
            <pc:docMk/>
            <pc:sldMk cId="752814286" sldId="257"/>
            <ac:picMk id="20" creationId="{B9238B3E-24AA-439A-B527-6C5DF6D72145}"/>
          </ac:picMkLst>
        </pc:picChg>
        <pc:picChg chg="add del">
          <ac:chgData name="Evelyn Hill" userId="550d0d2600608f21" providerId="LiveId" clId="{C9010848-6271-4350-8195-CF28DBDF2065}" dt="2022-07-20T15:07:12.109" v="1016" actId="26606"/>
          <ac:picMkLst>
            <pc:docMk/>
            <pc:sldMk cId="752814286" sldId="257"/>
            <ac:picMk id="21" creationId="{41B68C77-138E-4BF7-A276-BD0C78A4219F}"/>
          </ac:picMkLst>
        </pc:picChg>
        <pc:picChg chg="add del">
          <ac:chgData name="Evelyn Hill" userId="550d0d2600608f21" providerId="LiveId" clId="{C9010848-6271-4350-8195-CF28DBDF2065}" dt="2022-07-20T15:07:12.109" v="1016" actId="26606"/>
          <ac:picMkLst>
            <pc:docMk/>
            <pc:sldMk cId="752814286" sldId="257"/>
            <ac:picMk id="23" creationId="{7C268552-D473-46ED-B1B8-422042C4DEF1}"/>
          </ac:picMkLst>
        </pc:picChg>
        <pc:picChg chg="add del">
          <ac:chgData name="Evelyn Hill" userId="550d0d2600608f21" providerId="LiveId" clId="{C9010848-6271-4350-8195-CF28DBDF2065}" dt="2022-07-20T15:14:46.260" v="1195"/>
          <ac:picMkLst>
            <pc:docMk/>
            <pc:sldMk cId="752814286" sldId="257"/>
            <ac:picMk id="28" creationId="{BED40652-2041-40A8-BD19-217432266812}"/>
          </ac:picMkLst>
        </pc:picChg>
        <pc:picChg chg="add del">
          <ac:chgData name="Evelyn Hill" userId="550d0d2600608f21" providerId="LiveId" clId="{C9010848-6271-4350-8195-CF28DBDF2065}" dt="2022-07-20T15:07:12.109" v="1016" actId="26606"/>
          <ac:picMkLst>
            <pc:docMk/>
            <pc:sldMk cId="752814286" sldId="257"/>
            <ac:picMk id="29" creationId="{69F01145-BEA3-4CBF-AA21-10077B948CA8}"/>
          </ac:picMkLst>
        </pc:picChg>
        <pc:picChg chg="add del">
          <ac:chgData name="Evelyn Hill" userId="550d0d2600608f21" providerId="LiveId" clId="{C9010848-6271-4350-8195-CF28DBDF2065}" dt="2022-07-20T15:14:46.260" v="1195"/>
          <ac:picMkLst>
            <pc:docMk/>
            <pc:sldMk cId="752814286" sldId="257"/>
            <ac:picMk id="30" creationId="{3F9E3962-D4A6-4AE1-88E9-74BCE5EB88F5}"/>
          </ac:picMkLst>
        </pc:picChg>
        <pc:picChg chg="add del">
          <ac:chgData name="Evelyn Hill" userId="550d0d2600608f21" providerId="LiveId" clId="{C9010848-6271-4350-8195-CF28DBDF2065}" dt="2022-07-20T15:14:46.260" v="1195"/>
          <ac:picMkLst>
            <pc:docMk/>
            <pc:sldMk cId="752814286" sldId="257"/>
            <ac:picMk id="34" creationId="{79C71F41-5AA1-428C-A1E3-0BD5A769116D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752814286" sldId="257"/>
            <ac:picMk id="37" creationId="{7C268552-D473-46ED-B1B8-422042C4DEF1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752814286" sldId="257"/>
            <ac:picMk id="39" creationId="{B9238B3E-24AA-439A-B527-6C5DF6D72145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752814286" sldId="257"/>
            <ac:picMk id="40" creationId="{41B68C77-138E-4BF7-A276-BD0C78A4219F}"/>
          </ac:picMkLst>
        </pc:picChg>
        <pc:picChg chg="add del">
          <ac:chgData name="Evelyn Hill" userId="550d0d2600608f21" providerId="LiveId" clId="{C9010848-6271-4350-8195-CF28DBDF2065}" dt="2022-07-20T15:14:46.260" v="1195"/>
          <ac:picMkLst>
            <pc:docMk/>
            <pc:sldMk cId="752814286" sldId="257"/>
            <ac:picMk id="41" creationId="{8AA17048-7FB7-46CB-B99B-8D9D66ECA5B6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752814286" sldId="257"/>
            <ac:picMk id="48" creationId="{69F01145-BEA3-4CBF-AA21-10077B948CA8}"/>
          </ac:picMkLst>
        </pc:picChg>
        <pc:picChg chg="add del">
          <ac:chgData name="Evelyn Hill" userId="550d0d2600608f21" providerId="LiveId" clId="{C9010848-6271-4350-8195-CF28DBDF2065}" dt="2022-07-20T15:17:25.817" v="1202" actId="26606"/>
          <ac:picMkLst>
            <pc:docMk/>
            <pc:sldMk cId="752814286" sldId="257"/>
            <ac:picMk id="51" creationId="{C0F4014E-6BAF-4F6C-B8CE-81A4D8F8801E}"/>
          </ac:picMkLst>
        </pc:picChg>
        <pc:picChg chg="add del">
          <ac:chgData name="Evelyn Hill" userId="550d0d2600608f21" providerId="LiveId" clId="{C9010848-6271-4350-8195-CF28DBDF2065}" dt="2022-07-20T15:17:25.817" v="1202" actId="26606"/>
          <ac:picMkLst>
            <pc:docMk/>
            <pc:sldMk cId="752814286" sldId="257"/>
            <ac:picMk id="53" creationId="{B891C919-1CCE-4DE8-BCB6-6D4A823ABA63}"/>
          </ac:picMkLst>
        </pc:picChg>
        <pc:picChg chg="add del">
          <ac:chgData name="Evelyn Hill" userId="550d0d2600608f21" providerId="LiveId" clId="{C9010848-6271-4350-8195-CF28DBDF2065}" dt="2022-07-20T15:17:25.817" v="1202" actId="26606"/>
          <ac:picMkLst>
            <pc:docMk/>
            <pc:sldMk cId="752814286" sldId="257"/>
            <ac:picMk id="57" creationId="{1272C03D-FF5F-4787-9923-252D8F950C24}"/>
          </ac:picMkLst>
        </pc:picChg>
        <pc:picChg chg="add del">
          <ac:chgData name="Evelyn Hill" userId="550d0d2600608f21" providerId="LiveId" clId="{C9010848-6271-4350-8195-CF28DBDF2065}" dt="2022-07-20T15:17:25.817" v="1202" actId="26606"/>
          <ac:picMkLst>
            <pc:docMk/>
            <pc:sldMk cId="752814286" sldId="257"/>
            <ac:picMk id="59" creationId="{809E94B5-14C4-4FFC-A641-4DD9C0733BEC}"/>
          </ac:picMkLst>
        </pc:picChg>
        <pc:picChg chg="add del">
          <ac:chgData name="Evelyn Hill" userId="550d0d2600608f21" providerId="LiveId" clId="{C9010848-6271-4350-8195-CF28DBDF2065}" dt="2022-07-20T18:23:50.085" v="1847" actId="26606"/>
          <ac:picMkLst>
            <pc:docMk/>
            <pc:sldMk cId="752814286" sldId="257"/>
            <ac:picMk id="66" creationId="{BED40652-2041-40A8-BD19-217432266812}"/>
          </ac:picMkLst>
        </pc:picChg>
        <pc:picChg chg="add del">
          <ac:chgData name="Evelyn Hill" userId="550d0d2600608f21" providerId="LiveId" clId="{C9010848-6271-4350-8195-CF28DBDF2065}" dt="2022-07-20T18:23:50.085" v="1847" actId="26606"/>
          <ac:picMkLst>
            <pc:docMk/>
            <pc:sldMk cId="752814286" sldId="257"/>
            <ac:picMk id="68" creationId="{3F9E3962-D4A6-4AE1-88E9-74BCE5EB88F5}"/>
          </ac:picMkLst>
        </pc:picChg>
        <pc:picChg chg="add del">
          <ac:chgData name="Evelyn Hill" userId="550d0d2600608f21" providerId="LiveId" clId="{C9010848-6271-4350-8195-CF28DBDF2065}" dt="2022-07-20T18:23:50.085" v="1847" actId="26606"/>
          <ac:picMkLst>
            <pc:docMk/>
            <pc:sldMk cId="752814286" sldId="257"/>
            <ac:picMk id="72" creationId="{79C71F41-5AA1-428C-A1E3-0BD5A769116D}"/>
          </ac:picMkLst>
        </pc:picChg>
        <pc:picChg chg="add del">
          <ac:chgData name="Evelyn Hill" userId="550d0d2600608f21" providerId="LiveId" clId="{C9010848-6271-4350-8195-CF28DBDF2065}" dt="2022-07-20T18:23:50.085" v="1847" actId="26606"/>
          <ac:picMkLst>
            <pc:docMk/>
            <pc:sldMk cId="752814286" sldId="257"/>
            <ac:picMk id="74" creationId="{8AA17048-7FB7-46CB-B99B-8D9D66ECA5B6}"/>
          </ac:picMkLst>
        </pc:picChg>
        <pc:picChg chg="add">
          <ac:chgData name="Evelyn Hill" userId="550d0d2600608f21" providerId="LiveId" clId="{C9010848-6271-4350-8195-CF28DBDF2065}" dt="2022-07-20T18:23:50.085" v="1847" actId="26606"/>
          <ac:picMkLst>
            <pc:docMk/>
            <pc:sldMk cId="752814286" sldId="257"/>
            <ac:picMk id="87" creationId="{C0F4014E-6BAF-4F6C-B8CE-81A4D8F8801E}"/>
          </ac:picMkLst>
        </pc:picChg>
        <pc:picChg chg="add">
          <ac:chgData name="Evelyn Hill" userId="550d0d2600608f21" providerId="LiveId" clId="{C9010848-6271-4350-8195-CF28DBDF2065}" dt="2022-07-20T18:23:50.085" v="1847" actId="26606"/>
          <ac:picMkLst>
            <pc:docMk/>
            <pc:sldMk cId="752814286" sldId="257"/>
            <ac:picMk id="89" creationId="{B891C919-1CCE-4DE8-BCB6-6D4A823ABA63}"/>
          </ac:picMkLst>
        </pc:picChg>
        <pc:picChg chg="add">
          <ac:chgData name="Evelyn Hill" userId="550d0d2600608f21" providerId="LiveId" clId="{C9010848-6271-4350-8195-CF28DBDF2065}" dt="2022-07-20T18:23:50.085" v="1847" actId="26606"/>
          <ac:picMkLst>
            <pc:docMk/>
            <pc:sldMk cId="752814286" sldId="257"/>
            <ac:picMk id="93" creationId="{1272C03D-FF5F-4787-9923-252D8F950C24}"/>
          </ac:picMkLst>
        </pc:picChg>
        <pc:picChg chg="add">
          <ac:chgData name="Evelyn Hill" userId="550d0d2600608f21" providerId="LiveId" clId="{C9010848-6271-4350-8195-CF28DBDF2065}" dt="2022-07-20T18:23:50.085" v="1847" actId="26606"/>
          <ac:picMkLst>
            <pc:docMk/>
            <pc:sldMk cId="752814286" sldId="257"/>
            <ac:picMk id="95" creationId="{809E94B5-14C4-4FFC-A641-4DD9C0733BEC}"/>
          </ac:picMkLst>
        </pc:picChg>
      </pc:sldChg>
      <pc:sldChg chg="del">
        <pc:chgData name="Evelyn Hill" userId="550d0d2600608f21" providerId="LiveId" clId="{C9010848-6271-4350-8195-CF28DBDF2065}" dt="2022-07-15T16:05:26.432" v="738" actId="47"/>
        <pc:sldMkLst>
          <pc:docMk/>
          <pc:sldMk cId="2979876663" sldId="268"/>
        </pc:sldMkLst>
      </pc:sldChg>
      <pc:sldChg chg="del">
        <pc:chgData name="Evelyn Hill" userId="550d0d2600608f21" providerId="LiveId" clId="{C9010848-6271-4350-8195-CF28DBDF2065}" dt="2022-07-15T16:10:27.689" v="864" actId="47"/>
        <pc:sldMkLst>
          <pc:docMk/>
          <pc:sldMk cId="3891345585" sldId="270"/>
        </pc:sldMkLst>
      </pc:sldChg>
      <pc:sldChg chg="modSp del">
        <pc:chgData name="Evelyn Hill" userId="550d0d2600608f21" providerId="LiveId" clId="{C9010848-6271-4350-8195-CF28DBDF2065}" dt="2022-07-20T19:08:57.526" v="2064" actId="47"/>
        <pc:sldMkLst>
          <pc:docMk/>
          <pc:sldMk cId="2624630061" sldId="272"/>
        </pc:sldMkLst>
        <pc:spChg chg="mod">
          <ac:chgData name="Evelyn Hill" userId="550d0d2600608f21" providerId="LiveId" clId="{C9010848-6271-4350-8195-CF28DBDF2065}" dt="2022-07-20T15:14:46.260" v="1195"/>
          <ac:spMkLst>
            <pc:docMk/>
            <pc:sldMk cId="2624630061" sldId="272"/>
            <ac:spMk id="2" creationId="{81FCAF0A-629F-4EC6-B3E6-563ED999F360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2624630061" sldId="272"/>
            <ac:spMk id="3" creationId="{FAD72D26-24EF-4CBD-9431-A558CB7CA906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2624630061" sldId="272"/>
            <ac:spMk id="6" creationId="{5E5CAC52-3FD1-464A-805A-B8F7AF04574A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2624630061" sldId="272"/>
            <ac:spMk id="7" creationId="{920A7C57-D6C5-4BA0-AB3C-41D4E3436B0E}"/>
          </ac:spMkLst>
        </pc:spChg>
        <pc:graphicFrameChg chg="mod">
          <ac:chgData name="Evelyn Hill" userId="550d0d2600608f21" providerId="LiveId" clId="{C9010848-6271-4350-8195-CF28DBDF2065}" dt="2022-07-20T15:01:41.513" v="950"/>
          <ac:graphicFrameMkLst>
            <pc:docMk/>
            <pc:sldMk cId="2624630061" sldId="272"/>
            <ac:graphicFrameMk id="4" creationId="{93897051-DA8D-4072-A594-51769F8D52F5}"/>
          </ac:graphicFrameMkLst>
        </pc:graphicFrameChg>
      </pc:sldChg>
      <pc:sldChg chg="modSp del">
        <pc:chgData name="Evelyn Hill" userId="550d0d2600608f21" providerId="LiveId" clId="{C9010848-6271-4350-8195-CF28DBDF2065}" dt="2022-07-20T19:08:48.808" v="2062" actId="47"/>
        <pc:sldMkLst>
          <pc:docMk/>
          <pc:sldMk cId="3740286033" sldId="277"/>
        </pc:sldMkLst>
        <pc:spChg chg="mod">
          <ac:chgData name="Evelyn Hill" userId="550d0d2600608f21" providerId="LiveId" clId="{C9010848-6271-4350-8195-CF28DBDF2065}" dt="2022-07-20T15:14:46.260" v="1195"/>
          <ac:spMkLst>
            <pc:docMk/>
            <pc:sldMk cId="3740286033" sldId="277"/>
            <ac:spMk id="4" creationId="{E39EF484-38C8-4EDC-ACF5-695CFB216839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3740286033" sldId="277"/>
            <ac:spMk id="5" creationId="{AFD183D7-B16E-4A9D-BC4B-D1EC347BF97E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3740286033" sldId="277"/>
            <ac:spMk id="6" creationId="{705C33DF-36C9-49E9-B48D-A320B179C4D4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3740286033" sldId="277"/>
            <ac:spMk id="7" creationId="{3E174092-82D3-44E0-8948-4096232ED0A7}"/>
          </ac:spMkLst>
        </pc:spChg>
        <pc:graphicFrameChg chg="mod">
          <ac:chgData name="Evelyn Hill" userId="550d0d2600608f21" providerId="LiveId" clId="{C9010848-6271-4350-8195-CF28DBDF2065}" dt="2022-07-20T15:01:41.513" v="950"/>
          <ac:graphicFrameMkLst>
            <pc:docMk/>
            <pc:sldMk cId="3740286033" sldId="277"/>
            <ac:graphicFrameMk id="11" creationId="{E4A6D503-95F0-4FD3-86D4-D1170C6E2B64}"/>
          </ac:graphicFrameMkLst>
        </pc:graphicFrameChg>
      </pc:sldChg>
      <pc:sldChg chg="modSp del">
        <pc:chgData name="Evelyn Hill" userId="550d0d2600608f21" providerId="LiveId" clId="{C9010848-6271-4350-8195-CF28DBDF2065}" dt="2022-07-20T19:08:53.735" v="2063" actId="47"/>
        <pc:sldMkLst>
          <pc:docMk/>
          <pc:sldMk cId="2496947791" sldId="278"/>
        </pc:sldMkLst>
        <pc:spChg chg="mod">
          <ac:chgData name="Evelyn Hill" userId="550d0d2600608f21" providerId="LiveId" clId="{C9010848-6271-4350-8195-CF28DBDF2065}" dt="2022-07-20T15:14:46.260" v="1195"/>
          <ac:spMkLst>
            <pc:docMk/>
            <pc:sldMk cId="2496947791" sldId="278"/>
            <ac:spMk id="2" creationId="{FCB102D8-1D22-4940-AF19-07CF3A0DC5F4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2496947791" sldId="278"/>
            <ac:spMk id="14" creationId="{DC738669-5750-45EA-9715-A0041D4C569B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2496947791" sldId="278"/>
            <ac:spMk id="15" creationId="{CD05A243-8080-4F6D-8538-65CDDF891BA6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2496947791" sldId="278"/>
            <ac:spMk id="16" creationId="{3F8A62C8-5437-4C47-AC0F-0605F84CBA57}"/>
          </ac:spMkLst>
        </pc:spChg>
        <pc:graphicFrameChg chg="mod">
          <ac:chgData name="Evelyn Hill" userId="550d0d2600608f21" providerId="LiveId" clId="{C9010848-6271-4350-8195-CF28DBDF2065}" dt="2022-07-20T15:01:41.513" v="950"/>
          <ac:graphicFrameMkLst>
            <pc:docMk/>
            <pc:sldMk cId="2496947791" sldId="278"/>
            <ac:graphicFrameMk id="13" creationId="{914D6EE3-4782-45C1-A75C-003483879C97}"/>
          </ac:graphicFrameMkLst>
        </pc:graphicFrameChg>
      </pc:sldChg>
      <pc:sldChg chg="addSp delSp modSp mod ord setBg setClrOvrMap delDesignElem">
        <pc:chgData name="Evelyn Hill" userId="550d0d2600608f21" providerId="LiveId" clId="{C9010848-6271-4350-8195-CF28DBDF2065}" dt="2022-07-20T21:16:37.543" v="2433" actId="14100"/>
        <pc:sldMkLst>
          <pc:docMk/>
          <pc:sldMk cId="395518310" sldId="279"/>
        </pc:sldMkLst>
        <pc:spChg chg="add del mod">
          <ac:chgData name="Evelyn Hill" userId="550d0d2600608f21" providerId="LiveId" clId="{C9010848-6271-4350-8195-CF28DBDF2065}" dt="2022-07-20T15:03:47.348" v="975" actId="478"/>
          <ac:spMkLst>
            <pc:docMk/>
            <pc:sldMk cId="395518310" sldId="279"/>
            <ac:spMk id="3" creationId="{4EEB7394-5420-3B2D-560A-BD4A2D45AF9B}"/>
          </ac:spMkLst>
        </pc:spChg>
        <pc:spChg chg="add del mod">
          <ac:chgData name="Evelyn Hill" userId="550d0d2600608f21" providerId="LiveId" clId="{C9010848-6271-4350-8195-CF28DBDF2065}" dt="2022-07-15T14:20:32.658" v="391" actId="478"/>
          <ac:spMkLst>
            <pc:docMk/>
            <pc:sldMk cId="395518310" sldId="279"/>
            <ac:spMk id="5" creationId="{2A779116-3F41-F8DA-2BC4-EA9AE082346C}"/>
          </ac:spMkLst>
        </pc:spChg>
        <pc:spChg chg="add del mod">
          <ac:chgData name="Evelyn Hill" userId="550d0d2600608f21" providerId="LiveId" clId="{C9010848-6271-4350-8195-CF28DBDF2065}" dt="2022-07-20T15:03:08.411" v="965" actId="478"/>
          <ac:spMkLst>
            <pc:docMk/>
            <pc:sldMk cId="395518310" sldId="279"/>
            <ac:spMk id="5" creationId="{ECB77E19-8DCB-910D-8800-5D394BD0EF17}"/>
          </ac:spMkLst>
        </pc:spChg>
        <pc:spChg chg="add del mod">
          <ac:chgData name="Evelyn Hill" userId="550d0d2600608f21" providerId="LiveId" clId="{C9010848-6271-4350-8195-CF28DBDF2065}" dt="2022-07-20T15:10:26.735" v="1042" actId="478"/>
          <ac:spMkLst>
            <pc:docMk/>
            <pc:sldMk cId="395518310" sldId="279"/>
            <ac:spMk id="8" creationId="{735E4178-C9FA-0A1E-3034-73F878BD44B8}"/>
          </ac:spMkLst>
        </pc:spChg>
        <pc:spChg chg="add del mod">
          <ac:chgData name="Evelyn Hill" userId="550d0d2600608f21" providerId="LiveId" clId="{C9010848-6271-4350-8195-CF28DBDF2065}" dt="2022-07-20T18:22:42.631" v="1842" actId="478"/>
          <ac:spMkLst>
            <pc:docMk/>
            <pc:sldMk cId="395518310" sldId="279"/>
            <ac:spMk id="9" creationId="{9A18188C-C84B-8A0D-D6B5-8C7473A6EEFF}"/>
          </ac:spMkLst>
        </pc:spChg>
        <pc:spChg chg="add del mod">
          <ac:chgData name="Evelyn Hill" userId="550d0d2600608f21" providerId="LiveId" clId="{C9010848-6271-4350-8195-CF28DBDF2065}" dt="2022-07-15T14:37:59.715" v="480"/>
          <ac:spMkLst>
            <pc:docMk/>
            <pc:sldMk cId="395518310" sldId="279"/>
            <ac:spMk id="9" creationId="{F33C7D28-951D-81B8-B47C-7853B6335D10}"/>
          </ac:spMkLst>
        </pc:spChg>
        <pc:spChg chg="add mod">
          <ac:chgData name="Evelyn Hill" userId="550d0d2600608f21" providerId="LiveId" clId="{C9010848-6271-4350-8195-CF28DBDF2065}" dt="2022-07-20T21:16:37.543" v="2433" actId="14100"/>
          <ac:spMkLst>
            <pc:docMk/>
            <pc:sldMk cId="395518310" sldId="279"/>
            <ac:spMk id="10" creationId="{1AA329B3-801D-DAFB-EE12-55C4A79912AF}"/>
          </ac:spMkLst>
        </pc:spChg>
        <pc:spChg chg="add del mod">
          <ac:chgData name="Evelyn Hill" userId="550d0d2600608f21" providerId="LiveId" clId="{C9010848-6271-4350-8195-CF28DBDF2065}" dt="2022-07-15T14:33:20.860" v="461" actId="478"/>
          <ac:spMkLst>
            <pc:docMk/>
            <pc:sldMk cId="395518310" sldId="279"/>
            <ac:spMk id="10" creationId="{9B673CFF-051C-D292-1E63-B4CB8E381604}"/>
          </ac:spMkLst>
        </pc:spChg>
        <pc:spChg chg="add del mod">
          <ac:chgData name="Evelyn Hill" userId="550d0d2600608f21" providerId="LiveId" clId="{C9010848-6271-4350-8195-CF28DBDF2065}" dt="2022-07-15T14:27:50.687" v="411" actId="478"/>
          <ac:spMkLst>
            <pc:docMk/>
            <pc:sldMk cId="395518310" sldId="279"/>
            <ac:spMk id="12" creationId="{DCA27B6B-9177-B6C2-877A-C6D80D48FE44}"/>
          </ac:spMkLst>
        </pc:spChg>
        <pc:spChg chg="del mod">
          <ac:chgData name="Evelyn Hill" userId="550d0d2600608f21" providerId="LiveId" clId="{C9010848-6271-4350-8195-CF28DBDF2065}" dt="2022-07-20T15:03:27.945" v="969" actId="478"/>
          <ac:spMkLst>
            <pc:docMk/>
            <pc:sldMk cId="395518310" sldId="279"/>
            <ac:spMk id="14" creationId="{C15EE852-24F1-4643-8082-AB45CFF2BA10}"/>
          </ac:spMkLst>
        </pc:spChg>
        <pc:spChg chg="del mod">
          <ac:chgData name="Evelyn Hill" userId="550d0d2600608f21" providerId="LiveId" clId="{C9010848-6271-4350-8195-CF28DBDF2065}" dt="2022-07-20T15:03:00.738" v="963" actId="478"/>
          <ac:spMkLst>
            <pc:docMk/>
            <pc:sldMk cId="395518310" sldId="279"/>
            <ac:spMk id="15" creationId="{4139825C-53C7-44F4-A064-9795CECD081B}"/>
          </ac:spMkLst>
        </pc:spChg>
        <pc:spChg chg="add del mod">
          <ac:chgData name="Evelyn Hill" userId="550d0d2600608f21" providerId="LiveId" clId="{C9010848-6271-4350-8195-CF28DBDF2065}" dt="2022-07-15T14:20:55.064" v="396" actId="478"/>
          <ac:spMkLst>
            <pc:docMk/>
            <pc:sldMk cId="395518310" sldId="279"/>
            <ac:spMk id="16" creationId="{C3734490-87BD-1C32-0DF1-10FE44F53BE7}"/>
          </ac:spMkLst>
        </pc:spChg>
        <pc:spChg chg="del">
          <ac:chgData name="Evelyn Hill" userId="550d0d2600608f21" providerId="LiveId" clId="{C9010848-6271-4350-8195-CF28DBDF2065}" dt="2022-07-15T15:19:30.887" v="644" actId="478"/>
          <ac:spMkLst>
            <pc:docMk/>
            <pc:sldMk cId="395518310" sldId="279"/>
            <ac:spMk id="19" creationId="{386DB667-0553-4FB8-B0E0-776539934AFF}"/>
          </ac:spMkLst>
        </pc:spChg>
        <pc:spChg chg="del mod">
          <ac:chgData name="Evelyn Hill" userId="550d0d2600608f21" providerId="LiveId" clId="{C9010848-6271-4350-8195-CF28DBDF2065}" dt="2022-07-15T15:19:38.106" v="646" actId="478"/>
          <ac:spMkLst>
            <pc:docMk/>
            <pc:sldMk cId="395518310" sldId="279"/>
            <ac:spMk id="20" creationId="{C77C6228-C5A8-44DC-ABD7-A22A4475D3DF}"/>
          </ac:spMkLst>
        </pc:spChg>
        <pc:spChg chg="del mod">
          <ac:chgData name="Evelyn Hill" userId="550d0d2600608f21" providerId="LiveId" clId="{C9010848-6271-4350-8195-CF28DBDF2065}" dt="2022-07-20T15:03:40.300" v="973" actId="478"/>
          <ac:spMkLst>
            <pc:docMk/>
            <pc:sldMk cId="395518310" sldId="279"/>
            <ac:spMk id="21" creationId="{1C563B34-DD53-4FB1-B8C2-8914E01C6365}"/>
          </ac:spMkLst>
        </pc:spChg>
        <pc:spChg chg="add del mod">
          <ac:chgData name="Evelyn Hill" userId="550d0d2600608f21" providerId="LiveId" clId="{C9010848-6271-4350-8195-CF28DBDF2065}" dt="2022-07-20T15:02:53.288" v="961" actId="478"/>
          <ac:spMkLst>
            <pc:docMk/>
            <pc:sldMk cId="395518310" sldId="279"/>
            <ac:spMk id="22" creationId="{8471E021-2474-3320-C5B8-5CD5BA58040C}"/>
          </ac:spMkLst>
        </pc:spChg>
        <pc:spChg chg="add del">
          <ac:chgData name="Evelyn Hill" userId="550d0d2600608f21" providerId="LiveId" clId="{C9010848-6271-4350-8195-CF28DBDF2065}" dt="2022-07-20T15:11:17.816" v="1068" actId="26606"/>
          <ac:spMkLst>
            <pc:docMk/>
            <pc:sldMk cId="395518310" sldId="279"/>
            <ac:spMk id="23" creationId="{5E3EB826-A471-488F-9E8A-D65528A3C0CA}"/>
          </ac:spMkLst>
        </pc:spChg>
        <pc:spChg chg="add del mod">
          <ac:chgData name="Evelyn Hill" userId="550d0d2600608f21" providerId="LiveId" clId="{C9010848-6271-4350-8195-CF28DBDF2065}" dt="2022-07-15T14:34:37.384" v="468" actId="478"/>
          <ac:spMkLst>
            <pc:docMk/>
            <pc:sldMk cId="395518310" sldId="279"/>
            <ac:spMk id="25" creationId="{72B5B84B-E6BC-9FD1-9C47-C2E2D83667EC}"/>
          </ac:spMkLst>
        </pc:spChg>
        <pc:spChg chg="add del">
          <ac:chgData name="Evelyn Hill" userId="550d0d2600608f21" providerId="LiveId" clId="{C9010848-6271-4350-8195-CF28DBDF2065}" dt="2022-07-20T15:11:17.816" v="1068" actId="26606"/>
          <ac:spMkLst>
            <pc:docMk/>
            <pc:sldMk cId="395518310" sldId="279"/>
            <ac:spMk id="28" creationId="{AEBE9F1A-B38D-446E-83AE-14B17CE77FF2}"/>
          </ac:spMkLst>
        </pc:spChg>
        <pc:spChg chg="add del">
          <ac:chgData name="Evelyn Hill" userId="550d0d2600608f21" providerId="LiveId" clId="{C9010848-6271-4350-8195-CF28DBDF2065}" dt="2022-07-20T15:11:17.816" v="1068" actId="26606"/>
          <ac:spMkLst>
            <pc:docMk/>
            <pc:sldMk cId="395518310" sldId="279"/>
            <ac:spMk id="31" creationId="{B0487C8F-7D6C-4EAF-A9A5-45D8E94FC2C9}"/>
          </ac:spMkLst>
        </pc:spChg>
        <pc:spChg chg="add del">
          <ac:chgData name="Evelyn Hill" userId="550d0d2600608f21" providerId="LiveId" clId="{C9010848-6271-4350-8195-CF28DBDF2065}" dt="2022-07-20T15:11:17.816" v="1068" actId="26606"/>
          <ac:spMkLst>
            <pc:docMk/>
            <pc:sldMk cId="395518310" sldId="279"/>
            <ac:spMk id="32" creationId="{1578DA0F-394A-417D-892B-8253831A2587}"/>
          </ac:spMkLst>
        </pc:spChg>
        <pc:spChg chg="add del">
          <ac:chgData name="Evelyn Hill" userId="550d0d2600608f21" providerId="LiveId" clId="{C9010848-6271-4350-8195-CF28DBDF2065}" dt="2022-07-20T15:12:42.814" v="1166" actId="26606"/>
          <ac:spMkLst>
            <pc:docMk/>
            <pc:sldMk cId="395518310" sldId="279"/>
            <ac:spMk id="41" creationId="{4AC0CD9D-7610-4620-93B4-798CCD9AB581}"/>
          </ac:spMkLst>
        </pc:spChg>
        <pc:spChg chg="add del">
          <ac:chgData name="Evelyn Hill" userId="550d0d2600608f21" providerId="LiveId" clId="{C9010848-6271-4350-8195-CF28DBDF2065}" dt="2022-07-20T15:12:42.814" v="1166" actId="26606"/>
          <ac:spMkLst>
            <pc:docMk/>
            <pc:sldMk cId="395518310" sldId="279"/>
            <ac:spMk id="47" creationId="{DE4D62F9-188E-4530-84C2-24BDEE4BEB82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395518310" sldId="279"/>
            <ac:spMk id="56" creationId="{4AC0CD9D-7610-4620-93B4-798CCD9AB581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395518310" sldId="279"/>
            <ac:spMk id="62" creationId="{DE4D62F9-188E-4530-84C2-24BDEE4BEB82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395518310" sldId="279"/>
            <ac:spMk id="64" creationId="{757B325C-3E35-45CF-9D07-3BCB281F3B9C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395518310" sldId="279"/>
            <ac:spMk id="66" creationId="{C24BEC42-AFF3-40D1-93A2-A27A42E1E23C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395518310" sldId="279"/>
            <ac:spMk id="68" creationId="{608F427C-1EC9-4280-9367-F2B3AA063E82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395518310" sldId="279"/>
            <ac:spMk id="70" creationId="{F98810A7-E114-447A-A7D6-69B27CFB5650}"/>
          </ac:spMkLst>
        </pc:spChg>
        <pc:spChg chg="add del">
          <ac:chgData name="Evelyn Hill" userId="550d0d2600608f21" providerId="LiveId" clId="{C9010848-6271-4350-8195-CF28DBDF2065}" dt="2022-07-20T18:23:02.448" v="1844" actId="26606"/>
          <ac:spMkLst>
            <pc:docMk/>
            <pc:sldMk cId="395518310" sldId="279"/>
            <ac:spMk id="4107" creationId="{DA1DAC79-DDBA-4382-9D43-6E5F685BE5FB}"/>
          </ac:spMkLst>
        </pc:spChg>
        <pc:spChg chg="add del">
          <ac:chgData name="Evelyn Hill" userId="550d0d2600608f21" providerId="LiveId" clId="{C9010848-6271-4350-8195-CF28DBDF2065}" dt="2022-07-20T18:23:02.448" v="1844" actId="26606"/>
          <ac:spMkLst>
            <pc:docMk/>
            <pc:sldMk cId="395518310" sldId="279"/>
            <ac:spMk id="4113" creationId="{6AACA73D-178F-4CFC-99E3-9F4FCBBDBA83}"/>
          </ac:spMkLst>
        </pc:spChg>
        <pc:spChg chg="add del">
          <ac:chgData name="Evelyn Hill" userId="550d0d2600608f21" providerId="LiveId" clId="{C9010848-6271-4350-8195-CF28DBDF2065}" dt="2022-07-20T21:16:29.523" v="2432" actId="26606"/>
          <ac:spMkLst>
            <pc:docMk/>
            <pc:sldMk cId="395518310" sldId="279"/>
            <ac:spMk id="4122" creationId="{DA1DAC79-DDBA-4382-9D43-6E5F685BE5FB}"/>
          </ac:spMkLst>
        </pc:spChg>
        <pc:spChg chg="add del">
          <ac:chgData name="Evelyn Hill" userId="550d0d2600608f21" providerId="LiveId" clId="{C9010848-6271-4350-8195-CF28DBDF2065}" dt="2022-07-20T21:16:29.523" v="2432" actId="26606"/>
          <ac:spMkLst>
            <pc:docMk/>
            <pc:sldMk cId="395518310" sldId="279"/>
            <ac:spMk id="4128" creationId="{6AACA73D-178F-4CFC-99E3-9F4FCBBDBA83}"/>
          </ac:spMkLst>
        </pc:spChg>
        <pc:spChg chg="add del">
          <ac:chgData name="Evelyn Hill" userId="550d0d2600608f21" providerId="LiveId" clId="{C9010848-6271-4350-8195-CF28DBDF2065}" dt="2022-07-20T21:16:29.523" v="2432" actId="26606"/>
          <ac:spMkLst>
            <pc:docMk/>
            <pc:sldMk cId="395518310" sldId="279"/>
            <ac:spMk id="4130" creationId="{7B0A5210-2F29-4D85-A400-9C79B13FC1AA}"/>
          </ac:spMkLst>
        </pc:spChg>
        <pc:spChg chg="add del">
          <ac:chgData name="Evelyn Hill" userId="550d0d2600608f21" providerId="LiveId" clId="{C9010848-6271-4350-8195-CF28DBDF2065}" dt="2022-07-20T21:16:29.523" v="2432" actId="26606"/>
          <ac:spMkLst>
            <pc:docMk/>
            <pc:sldMk cId="395518310" sldId="279"/>
            <ac:spMk id="4132" creationId="{B0611BBE-2B4A-4DA2-B8A9-CD877B87624A}"/>
          </ac:spMkLst>
        </pc:spChg>
        <pc:spChg chg="add del">
          <ac:chgData name="Evelyn Hill" userId="550d0d2600608f21" providerId="LiveId" clId="{C9010848-6271-4350-8195-CF28DBDF2065}" dt="2022-07-20T21:16:29.523" v="2432" actId="26606"/>
          <ac:spMkLst>
            <pc:docMk/>
            <pc:sldMk cId="395518310" sldId="279"/>
            <ac:spMk id="4134" creationId="{91091950-5655-45D2-858E-FE8CBE07CAD4}"/>
          </ac:spMkLst>
        </pc:spChg>
        <pc:spChg chg="add">
          <ac:chgData name="Evelyn Hill" userId="550d0d2600608f21" providerId="LiveId" clId="{C9010848-6271-4350-8195-CF28DBDF2065}" dt="2022-07-20T21:16:29.523" v="2432" actId="26606"/>
          <ac:spMkLst>
            <pc:docMk/>
            <pc:sldMk cId="395518310" sldId="279"/>
            <ac:spMk id="4143" creationId="{845D3C1D-A85C-44EE-A21E-2DAAEC79F14E}"/>
          </ac:spMkLst>
        </pc:spChg>
        <pc:spChg chg="add">
          <ac:chgData name="Evelyn Hill" userId="550d0d2600608f21" providerId="LiveId" clId="{C9010848-6271-4350-8195-CF28DBDF2065}" dt="2022-07-20T21:16:29.523" v="2432" actId="26606"/>
          <ac:spMkLst>
            <pc:docMk/>
            <pc:sldMk cId="395518310" sldId="279"/>
            <ac:spMk id="4149" creationId="{D987E165-75F1-443C-9A05-ADC511C3375C}"/>
          </ac:spMkLst>
        </pc:spChg>
        <pc:spChg chg="add">
          <ac:chgData name="Evelyn Hill" userId="550d0d2600608f21" providerId="LiveId" clId="{C9010848-6271-4350-8195-CF28DBDF2065}" dt="2022-07-20T21:16:29.523" v="2432" actId="26606"/>
          <ac:spMkLst>
            <pc:docMk/>
            <pc:sldMk cId="395518310" sldId="279"/>
            <ac:spMk id="4151" creationId="{7B6C52CC-A359-496A-ACBA-0CA87AE04123}"/>
          </ac:spMkLst>
        </pc:spChg>
        <pc:picChg chg="add del mod">
          <ac:chgData name="Evelyn Hill" userId="550d0d2600608f21" providerId="LiveId" clId="{C9010848-6271-4350-8195-CF28DBDF2065}" dt="2022-07-15T14:20:32.658" v="391" actId="478"/>
          <ac:picMkLst>
            <pc:docMk/>
            <pc:sldMk cId="395518310" sldId="279"/>
            <ac:picMk id="4" creationId="{D614C0E8-3BF6-25E2-649F-6212EFBF5807}"/>
          </ac:picMkLst>
        </pc:picChg>
        <pc:picChg chg="add del mod ord">
          <ac:chgData name="Evelyn Hill" userId="550d0d2600608f21" providerId="LiveId" clId="{C9010848-6271-4350-8195-CF28DBDF2065}" dt="2022-07-20T18:21:53.824" v="1837" actId="478"/>
          <ac:picMkLst>
            <pc:docMk/>
            <pc:sldMk cId="395518310" sldId="279"/>
            <ac:picMk id="7" creationId="{C1625C8A-3875-4447-7FD7-7CF4F1437511}"/>
          </ac:picMkLst>
        </pc:picChg>
        <pc:picChg chg="add del mod">
          <ac:chgData name="Evelyn Hill" userId="550d0d2600608f21" providerId="LiveId" clId="{C9010848-6271-4350-8195-CF28DBDF2065}" dt="2022-07-15T14:39:58.117" v="489" actId="478"/>
          <ac:picMkLst>
            <pc:docMk/>
            <pc:sldMk cId="395518310" sldId="279"/>
            <ac:picMk id="8" creationId="{06B36C3D-6949-D31E-995F-F2AD0428A8B4}"/>
          </ac:picMkLst>
        </pc:picChg>
        <pc:picChg chg="add del">
          <ac:chgData name="Evelyn Hill" userId="550d0d2600608f21" providerId="LiveId" clId="{C9010848-6271-4350-8195-CF28DBDF2065}" dt="2022-07-20T15:11:17.816" v="1068" actId="26606"/>
          <ac:picMkLst>
            <pc:docMk/>
            <pc:sldMk cId="395518310" sldId="279"/>
            <ac:picMk id="11" creationId="{7F5C92A3-369B-43F3-BDCE-E560B1B0EC89}"/>
          </ac:picMkLst>
        </pc:picChg>
        <pc:picChg chg="add del">
          <ac:chgData name="Evelyn Hill" userId="550d0d2600608f21" providerId="LiveId" clId="{C9010848-6271-4350-8195-CF28DBDF2065}" dt="2022-07-20T15:11:17.816" v="1068" actId="26606"/>
          <ac:picMkLst>
            <pc:docMk/>
            <pc:sldMk cId="395518310" sldId="279"/>
            <ac:picMk id="13" creationId="{C9ECDD5C-152A-4CC7-8333-0F367B3A62EA}"/>
          </ac:picMkLst>
        </pc:picChg>
        <pc:picChg chg="add del mod">
          <ac:chgData name="Evelyn Hill" userId="550d0d2600608f21" providerId="LiveId" clId="{C9010848-6271-4350-8195-CF28DBDF2065}" dt="2022-07-20T15:02:53.288" v="961" actId="478"/>
          <ac:picMkLst>
            <pc:docMk/>
            <pc:sldMk cId="395518310" sldId="279"/>
            <ac:picMk id="17" creationId="{D796404C-D32F-EB54-24EC-0DC3CB5586CB}"/>
          </ac:picMkLst>
        </pc:picChg>
        <pc:picChg chg="del">
          <ac:chgData name="Evelyn Hill" userId="550d0d2600608f21" providerId="LiveId" clId="{C9010848-6271-4350-8195-CF28DBDF2065}" dt="2022-07-15T14:27:21.595" v="410" actId="478"/>
          <ac:picMkLst>
            <pc:docMk/>
            <pc:sldMk cId="395518310" sldId="279"/>
            <ac:picMk id="18" creationId="{301557C2-9072-409B-88EC-E8577CEFCAFB}"/>
          </ac:picMkLst>
        </pc:picChg>
        <pc:picChg chg="add del mod">
          <ac:chgData name="Evelyn Hill" userId="550d0d2600608f21" providerId="LiveId" clId="{C9010848-6271-4350-8195-CF28DBDF2065}" dt="2022-07-15T14:45:16.987" v="490" actId="478"/>
          <ac:picMkLst>
            <pc:docMk/>
            <pc:sldMk cId="395518310" sldId="279"/>
            <ac:picMk id="24" creationId="{9936BF62-2462-AA2C-6335-EAC139075B9F}"/>
          </ac:picMkLst>
        </pc:picChg>
        <pc:picChg chg="add del mod">
          <ac:chgData name="Evelyn Hill" userId="550d0d2600608f21" providerId="LiveId" clId="{C9010848-6271-4350-8195-CF28DBDF2065}" dt="2022-07-20T15:02:49.205" v="960" actId="478"/>
          <ac:picMkLst>
            <pc:docMk/>
            <pc:sldMk cId="395518310" sldId="279"/>
            <ac:picMk id="26" creationId="{FFB5F7D6-B870-140E-A489-B71650C096AF}"/>
          </ac:picMkLst>
        </pc:picChg>
        <pc:picChg chg="add del mod">
          <ac:chgData name="Evelyn Hill" userId="550d0d2600608f21" providerId="LiveId" clId="{C9010848-6271-4350-8195-CF28DBDF2065}" dt="2022-07-20T15:03:35.808" v="971" actId="478"/>
          <ac:picMkLst>
            <pc:docMk/>
            <pc:sldMk cId="395518310" sldId="279"/>
            <ac:picMk id="27" creationId="{AB9679F4-6D19-4BA8-5C5B-A4410FA14281}"/>
          </ac:picMkLst>
        </pc:picChg>
        <pc:picChg chg="add del">
          <ac:chgData name="Evelyn Hill" userId="550d0d2600608f21" providerId="LiveId" clId="{C9010848-6271-4350-8195-CF28DBDF2065}" dt="2022-07-20T15:11:17.816" v="1068" actId="26606"/>
          <ac:picMkLst>
            <pc:docMk/>
            <pc:sldMk cId="395518310" sldId="279"/>
            <ac:picMk id="29" creationId="{915B5014-A7EC-4BA6-9C83-8840CF81DB28}"/>
          </ac:picMkLst>
        </pc:picChg>
        <pc:picChg chg="add del">
          <ac:chgData name="Evelyn Hill" userId="550d0d2600608f21" providerId="LiveId" clId="{C9010848-6271-4350-8195-CF28DBDF2065}" dt="2022-07-20T15:11:17.816" v="1068" actId="26606"/>
          <ac:picMkLst>
            <pc:docMk/>
            <pc:sldMk cId="395518310" sldId="279"/>
            <ac:picMk id="30" creationId="{022C43AB-86D7-420D-8AD7-DC0A15FDD0AF}"/>
          </ac:picMkLst>
        </pc:picChg>
        <pc:picChg chg="add del">
          <ac:chgData name="Evelyn Hill" userId="550d0d2600608f21" providerId="LiveId" clId="{C9010848-6271-4350-8195-CF28DBDF2065}" dt="2022-07-20T15:12:42.814" v="1166" actId="26606"/>
          <ac:picMkLst>
            <pc:docMk/>
            <pc:sldMk cId="395518310" sldId="279"/>
            <ac:picMk id="37" creationId="{41B68C77-138E-4BF7-A276-BD0C78A4219F}"/>
          </ac:picMkLst>
        </pc:picChg>
        <pc:picChg chg="add del">
          <ac:chgData name="Evelyn Hill" userId="550d0d2600608f21" providerId="LiveId" clId="{C9010848-6271-4350-8195-CF28DBDF2065}" dt="2022-07-20T15:12:42.814" v="1166" actId="26606"/>
          <ac:picMkLst>
            <pc:docMk/>
            <pc:sldMk cId="395518310" sldId="279"/>
            <ac:picMk id="39" creationId="{7C268552-D473-46ED-B1B8-422042C4DEF1}"/>
          </ac:picMkLst>
        </pc:picChg>
        <pc:picChg chg="add del">
          <ac:chgData name="Evelyn Hill" userId="550d0d2600608f21" providerId="LiveId" clId="{C9010848-6271-4350-8195-CF28DBDF2065}" dt="2022-07-20T15:12:42.814" v="1166" actId="26606"/>
          <ac:picMkLst>
            <pc:docMk/>
            <pc:sldMk cId="395518310" sldId="279"/>
            <ac:picMk id="43" creationId="{B9238B3E-24AA-439A-B527-6C5DF6D72145}"/>
          </ac:picMkLst>
        </pc:picChg>
        <pc:picChg chg="add del">
          <ac:chgData name="Evelyn Hill" userId="550d0d2600608f21" providerId="LiveId" clId="{C9010848-6271-4350-8195-CF28DBDF2065}" dt="2022-07-20T15:12:42.814" v="1166" actId="26606"/>
          <ac:picMkLst>
            <pc:docMk/>
            <pc:sldMk cId="395518310" sldId="279"/>
            <ac:picMk id="45" creationId="{69F01145-BEA3-4CBF-AA21-10077B948CA8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395518310" sldId="279"/>
            <ac:picMk id="52" creationId="{41B68C77-138E-4BF7-A276-BD0C78A4219F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395518310" sldId="279"/>
            <ac:picMk id="54" creationId="{7C268552-D473-46ED-B1B8-422042C4DEF1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395518310" sldId="279"/>
            <ac:picMk id="58" creationId="{B9238B3E-24AA-439A-B527-6C5DF6D72145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395518310" sldId="279"/>
            <ac:picMk id="60" creationId="{69F01145-BEA3-4CBF-AA21-10077B948CA8}"/>
          </ac:picMkLst>
        </pc:picChg>
        <pc:picChg chg="add del">
          <ac:chgData name="Evelyn Hill" userId="550d0d2600608f21" providerId="LiveId" clId="{C9010848-6271-4350-8195-CF28DBDF2065}" dt="2022-07-15T14:45:32.026" v="498"/>
          <ac:picMkLst>
            <pc:docMk/>
            <pc:sldMk cId="395518310" sldId="279"/>
            <ac:picMk id="1026" creationId="{3EED06AB-5727-1052-C60B-23752F570E31}"/>
          </ac:picMkLst>
        </pc:picChg>
        <pc:picChg chg="add mod ord">
          <ac:chgData name="Evelyn Hill" userId="550d0d2600608f21" providerId="LiveId" clId="{C9010848-6271-4350-8195-CF28DBDF2065}" dt="2022-07-20T21:16:29.523" v="2432" actId="26606"/>
          <ac:picMkLst>
            <pc:docMk/>
            <pc:sldMk cId="395518310" sldId="279"/>
            <ac:picMk id="4098" creationId="{0B61BE79-4D14-85C8-3360-6DE165335F5B}"/>
          </ac:picMkLst>
        </pc:picChg>
        <pc:picChg chg="add del">
          <ac:chgData name="Evelyn Hill" userId="550d0d2600608f21" providerId="LiveId" clId="{C9010848-6271-4350-8195-CF28DBDF2065}" dt="2022-07-20T18:23:02.448" v="1844" actId="26606"/>
          <ac:picMkLst>
            <pc:docMk/>
            <pc:sldMk cId="395518310" sldId="279"/>
            <ac:picMk id="4103" creationId="{5B89E5C5-A037-45B3-9D37-3658914D4799}"/>
          </ac:picMkLst>
        </pc:picChg>
        <pc:picChg chg="add del">
          <ac:chgData name="Evelyn Hill" userId="550d0d2600608f21" providerId="LiveId" clId="{C9010848-6271-4350-8195-CF28DBDF2065}" dt="2022-07-20T18:23:02.448" v="1844" actId="26606"/>
          <ac:picMkLst>
            <pc:docMk/>
            <pc:sldMk cId="395518310" sldId="279"/>
            <ac:picMk id="4105" creationId="{5ACB93B0-521E-443D-9750-AFCFDDB3E801}"/>
          </ac:picMkLst>
        </pc:picChg>
        <pc:picChg chg="add del">
          <ac:chgData name="Evelyn Hill" userId="550d0d2600608f21" providerId="LiveId" clId="{C9010848-6271-4350-8195-CF28DBDF2065}" dt="2022-07-20T18:23:02.448" v="1844" actId="26606"/>
          <ac:picMkLst>
            <pc:docMk/>
            <pc:sldMk cId="395518310" sldId="279"/>
            <ac:picMk id="4109" creationId="{E0880F10-995F-4F01-A83B-7ECDB7BE7905}"/>
          </ac:picMkLst>
        </pc:picChg>
        <pc:picChg chg="add del">
          <ac:chgData name="Evelyn Hill" userId="550d0d2600608f21" providerId="LiveId" clId="{C9010848-6271-4350-8195-CF28DBDF2065}" dt="2022-07-20T18:23:02.448" v="1844" actId="26606"/>
          <ac:picMkLst>
            <pc:docMk/>
            <pc:sldMk cId="395518310" sldId="279"/>
            <ac:picMk id="4111" creationId="{A2D49266-1F08-40F2-B0E1-1D919DCB5780}"/>
          </ac:picMkLst>
        </pc:picChg>
        <pc:picChg chg="add del">
          <ac:chgData name="Evelyn Hill" userId="550d0d2600608f21" providerId="LiveId" clId="{C9010848-6271-4350-8195-CF28DBDF2065}" dt="2022-07-20T21:16:29.523" v="2432" actId="26606"/>
          <ac:picMkLst>
            <pc:docMk/>
            <pc:sldMk cId="395518310" sldId="279"/>
            <ac:picMk id="4118" creationId="{5B89E5C5-A037-45B3-9D37-3658914D4799}"/>
          </ac:picMkLst>
        </pc:picChg>
        <pc:picChg chg="add del">
          <ac:chgData name="Evelyn Hill" userId="550d0d2600608f21" providerId="LiveId" clId="{C9010848-6271-4350-8195-CF28DBDF2065}" dt="2022-07-20T21:16:29.523" v="2432" actId="26606"/>
          <ac:picMkLst>
            <pc:docMk/>
            <pc:sldMk cId="395518310" sldId="279"/>
            <ac:picMk id="4120" creationId="{5ACB93B0-521E-443D-9750-AFCFDDB3E801}"/>
          </ac:picMkLst>
        </pc:picChg>
        <pc:picChg chg="add del">
          <ac:chgData name="Evelyn Hill" userId="550d0d2600608f21" providerId="LiveId" clId="{C9010848-6271-4350-8195-CF28DBDF2065}" dt="2022-07-20T21:16:29.523" v="2432" actId="26606"/>
          <ac:picMkLst>
            <pc:docMk/>
            <pc:sldMk cId="395518310" sldId="279"/>
            <ac:picMk id="4124" creationId="{E0880F10-995F-4F01-A83B-7ECDB7BE7905}"/>
          </ac:picMkLst>
        </pc:picChg>
        <pc:picChg chg="add del">
          <ac:chgData name="Evelyn Hill" userId="550d0d2600608f21" providerId="LiveId" clId="{C9010848-6271-4350-8195-CF28DBDF2065}" dt="2022-07-20T21:16:29.523" v="2432" actId="26606"/>
          <ac:picMkLst>
            <pc:docMk/>
            <pc:sldMk cId="395518310" sldId="279"/>
            <ac:picMk id="4126" creationId="{A2D49266-1F08-40F2-B0E1-1D919DCB5780}"/>
          </ac:picMkLst>
        </pc:picChg>
        <pc:picChg chg="add">
          <ac:chgData name="Evelyn Hill" userId="550d0d2600608f21" providerId="LiveId" clId="{C9010848-6271-4350-8195-CF28DBDF2065}" dt="2022-07-20T21:16:29.523" v="2432" actId="26606"/>
          <ac:picMkLst>
            <pc:docMk/>
            <pc:sldMk cId="395518310" sldId="279"/>
            <ac:picMk id="4139" creationId="{C0F4014E-6BAF-4F6C-B8CE-81A4D8F8801E}"/>
          </ac:picMkLst>
        </pc:picChg>
        <pc:picChg chg="add">
          <ac:chgData name="Evelyn Hill" userId="550d0d2600608f21" providerId="LiveId" clId="{C9010848-6271-4350-8195-CF28DBDF2065}" dt="2022-07-20T21:16:29.523" v="2432" actId="26606"/>
          <ac:picMkLst>
            <pc:docMk/>
            <pc:sldMk cId="395518310" sldId="279"/>
            <ac:picMk id="4141" creationId="{B891C919-1CCE-4DE8-BCB6-6D4A823ABA63}"/>
          </ac:picMkLst>
        </pc:picChg>
        <pc:picChg chg="add">
          <ac:chgData name="Evelyn Hill" userId="550d0d2600608f21" providerId="LiveId" clId="{C9010848-6271-4350-8195-CF28DBDF2065}" dt="2022-07-20T21:16:29.523" v="2432" actId="26606"/>
          <ac:picMkLst>
            <pc:docMk/>
            <pc:sldMk cId="395518310" sldId="279"/>
            <ac:picMk id="4145" creationId="{1272C03D-FF5F-4787-9923-252D8F950C24}"/>
          </ac:picMkLst>
        </pc:picChg>
        <pc:picChg chg="add">
          <ac:chgData name="Evelyn Hill" userId="550d0d2600608f21" providerId="LiveId" clId="{C9010848-6271-4350-8195-CF28DBDF2065}" dt="2022-07-20T21:16:29.523" v="2432" actId="26606"/>
          <ac:picMkLst>
            <pc:docMk/>
            <pc:sldMk cId="395518310" sldId="279"/>
            <ac:picMk id="4147" creationId="{809E94B5-14C4-4FFC-A641-4DD9C0733BEC}"/>
          </ac:picMkLst>
        </pc:picChg>
      </pc:sldChg>
      <pc:sldChg chg="del">
        <pc:chgData name="Evelyn Hill" userId="550d0d2600608f21" providerId="LiveId" clId="{C9010848-6271-4350-8195-CF28DBDF2065}" dt="2022-07-15T16:10:22.741" v="863" actId="47"/>
        <pc:sldMkLst>
          <pc:docMk/>
          <pc:sldMk cId="1420547054" sldId="281"/>
        </pc:sldMkLst>
      </pc:sldChg>
      <pc:sldChg chg="addSp delSp modSp mod ord setBg addAnim delAnim modAnim setClrOvrMap delDesignElem">
        <pc:chgData name="Evelyn Hill" userId="550d0d2600608f21" providerId="LiveId" clId="{C9010848-6271-4350-8195-CF28DBDF2065}" dt="2022-07-25T15:46:57.104" v="2840" actId="20577"/>
        <pc:sldMkLst>
          <pc:docMk/>
          <pc:sldMk cId="560021826" sldId="317"/>
        </pc:sldMkLst>
        <pc:spChg chg="mod ord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2" creationId="{2910D835-B454-4270-BB35-86A187307E6F}"/>
          </ac:spMkLst>
        </pc:spChg>
        <pc:spChg chg="mod ord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3" creationId="{7F7F653B-90B5-4F47-A33F-93DCB2EF68C2}"/>
          </ac:spMkLst>
        </pc:spChg>
        <pc:spChg chg="mod ord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4" creationId="{E1E7D98D-6710-41D2-B258-E1A1059D29F8}"/>
          </ac:spMkLst>
        </pc:spChg>
        <pc:spChg chg="add del mod">
          <ac:chgData name="Evelyn Hill" userId="550d0d2600608f21" providerId="LiveId" clId="{C9010848-6271-4350-8195-CF28DBDF2065}" dt="2022-07-20T18:53:54.914" v="1914" actId="26606"/>
          <ac:spMkLst>
            <pc:docMk/>
            <pc:sldMk cId="560021826" sldId="317"/>
            <ac:spMk id="6" creationId="{FBC51833-8C94-C536-7067-4DD6EDF4A251}"/>
          </ac:spMkLst>
        </pc:spChg>
        <pc:spChg chg="mod ord">
          <ac:chgData name="Evelyn Hill" userId="550d0d2600608f21" providerId="LiveId" clId="{C9010848-6271-4350-8195-CF28DBDF2065}" dt="2022-07-25T15:46:57.104" v="2840" actId="20577"/>
          <ac:spMkLst>
            <pc:docMk/>
            <pc:sldMk cId="560021826" sldId="317"/>
            <ac:spMk id="15" creationId="{40F1DF5B-353A-4270-8C10-6A1509441174}"/>
          </ac:spMkLst>
        </pc:spChg>
        <pc:spChg chg="del mod ord">
          <ac:chgData name="Evelyn Hill" userId="550d0d2600608f21" providerId="LiveId" clId="{C9010848-6271-4350-8195-CF28DBDF2065}" dt="2022-07-20T21:07:36.887" v="2289" actId="478"/>
          <ac:spMkLst>
            <pc:docMk/>
            <pc:sldMk cId="560021826" sldId="317"/>
            <ac:spMk id="16" creationId="{4BDCF583-1D5D-4235-97C2-39272B80A0B1}"/>
          </ac:spMkLst>
        </pc:spChg>
        <pc:spChg chg="add del">
          <ac:chgData name="Evelyn Hill" userId="550d0d2600608f21" providerId="LiveId" clId="{C9010848-6271-4350-8195-CF28DBDF2065}" dt="2022-07-20T18:53:54.914" v="1914" actId="26606"/>
          <ac:spMkLst>
            <pc:docMk/>
            <pc:sldMk cId="560021826" sldId="317"/>
            <ac:spMk id="25" creationId="{4C6C9A81-EBD8-4A7D-BE1B-7520E2A46FCD}"/>
          </ac:spMkLst>
        </pc:spChg>
        <pc:spChg chg="add del">
          <ac:chgData name="Evelyn Hill" userId="550d0d2600608f21" providerId="LiveId" clId="{C9010848-6271-4350-8195-CF28DBDF2065}" dt="2022-07-20T18:53:54.914" v="1914" actId="26606"/>
          <ac:spMkLst>
            <pc:docMk/>
            <pc:sldMk cId="560021826" sldId="317"/>
            <ac:spMk id="31" creationId="{1CFBC036-F1E2-42B1-B205-11560583B5BB}"/>
          </ac:spMkLst>
        </pc:spChg>
        <pc:spChg chg="add del">
          <ac:chgData name="Evelyn Hill" userId="550d0d2600608f21" providerId="LiveId" clId="{C9010848-6271-4350-8195-CF28DBDF2065}" dt="2022-07-20T18:53:54.914" v="1914" actId="26606"/>
          <ac:spMkLst>
            <pc:docMk/>
            <pc:sldMk cId="560021826" sldId="317"/>
            <ac:spMk id="33" creationId="{9200DA9A-C650-4C85-93DE-F8BFB97880AA}"/>
          </ac:spMkLst>
        </pc:spChg>
        <pc:spChg chg="del">
          <ac:chgData name="Evelyn Hill" userId="550d0d2600608f21" providerId="LiveId" clId="{C9010848-6271-4350-8195-CF28DBDF2065}" dt="2022-07-20T15:01:41.513" v="950"/>
          <ac:spMkLst>
            <pc:docMk/>
            <pc:sldMk cId="560021826" sldId="317"/>
            <ac:spMk id="34" creationId="{82184FF4-7029-4ED7-813A-192E60608764}"/>
          </ac:spMkLst>
        </pc:spChg>
        <pc:spChg chg="add del">
          <ac:chgData name="Evelyn Hill" userId="550d0d2600608f21" providerId="LiveId" clId="{C9010848-6271-4350-8195-CF28DBDF2065}" dt="2022-07-20T18:53:54.914" v="1914" actId="26606"/>
          <ac:spMkLst>
            <pc:docMk/>
            <pc:sldMk cId="560021826" sldId="317"/>
            <ac:spMk id="35" creationId="{D8A2D167-807B-4285-BF5A-BE1660FA27F5}"/>
          </ac:spMkLst>
        </pc:spChg>
        <pc:spChg chg="del">
          <ac:chgData name="Evelyn Hill" userId="550d0d2600608f21" providerId="LiveId" clId="{C9010848-6271-4350-8195-CF28DBDF2065}" dt="2022-07-20T15:01:41.513" v="950"/>
          <ac:spMkLst>
            <pc:docMk/>
            <pc:sldMk cId="560021826" sldId="317"/>
            <ac:spMk id="36" creationId="{AAA7AB09-557C-41AD-9113-FF9F68FA1035}"/>
          </ac:spMkLst>
        </pc:spChg>
        <pc:spChg chg="add del">
          <ac:chgData name="Evelyn Hill" userId="550d0d2600608f21" providerId="LiveId" clId="{C9010848-6271-4350-8195-CF28DBDF2065}" dt="2022-07-20T18:53:54.914" v="1914" actId="26606"/>
          <ac:spMkLst>
            <pc:docMk/>
            <pc:sldMk cId="560021826" sldId="317"/>
            <ac:spMk id="37" creationId="{83B96611-4BCB-4210-9437-6F78615AB780}"/>
          </ac:spMkLst>
        </pc:spChg>
        <pc:spChg chg="del">
          <ac:chgData name="Evelyn Hill" userId="550d0d2600608f21" providerId="LiveId" clId="{C9010848-6271-4350-8195-CF28DBDF2065}" dt="2022-07-20T15:01:41.513" v="950"/>
          <ac:spMkLst>
            <pc:docMk/>
            <pc:sldMk cId="560021826" sldId="317"/>
            <ac:spMk id="38" creationId="{EF99ECAA-1F11-4937-BBA6-51935AB44C9D}"/>
          </ac:spMkLst>
        </pc:spChg>
        <pc:spChg chg="add del">
          <ac:chgData name="Evelyn Hill" userId="550d0d2600608f21" providerId="LiveId" clId="{C9010848-6271-4350-8195-CF28DBDF2065}" dt="2022-07-20T19:10:12.603" v="2134" actId="26606"/>
          <ac:spMkLst>
            <pc:docMk/>
            <pc:sldMk cId="560021826" sldId="317"/>
            <ac:spMk id="39" creationId="{6BAB8189-D27D-423E-B154-5E4DFD3F5045}"/>
          </ac:spMkLst>
        </pc:spChg>
        <pc:spChg chg="del">
          <ac:chgData name="Evelyn Hill" userId="550d0d2600608f21" providerId="LiveId" clId="{C9010848-6271-4350-8195-CF28DBDF2065}" dt="2022-07-20T15:01:41.513" v="950"/>
          <ac:spMkLst>
            <pc:docMk/>
            <pc:sldMk cId="560021826" sldId="317"/>
            <ac:spMk id="46" creationId="{1DB043B4-68C6-45B9-82AC-A5800EADB8DB}"/>
          </ac:spMkLst>
        </pc:spChg>
        <pc:spChg chg="del">
          <ac:chgData name="Evelyn Hill" userId="550d0d2600608f21" providerId="LiveId" clId="{C9010848-6271-4350-8195-CF28DBDF2065}" dt="2022-07-20T15:01:41.513" v="950"/>
          <ac:spMkLst>
            <pc:docMk/>
            <pc:sldMk cId="560021826" sldId="317"/>
            <ac:spMk id="48" creationId="{3C64A91D-E535-4C24-A0E3-96A3810E3FDC}"/>
          </ac:spMkLst>
        </pc:spChg>
        <pc:spChg chg="del">
          <ac:chgData name="Evelyn Hill" userId="550d0d2600608f21" providerId="LiveId" clId="{C9010848-6271-4350-8195-CF28DBDF2065}" dt="2022-07-20T15:01:41.513" v="950"/>
          <ac:spMkLst>
            <pc:docMk/>
            <pc:sldMk cId="560021826" sldId="317"/>
            <ac:spMk id="50" creationId="{26FC4867-BA3E-4F8E-AB23-684F34DF3D31}"/>
          </ac:spMkLst>
        </pc:spChg>
        <pc:spChg chg="add del">
          <ac:chgData name="Evelyn Hill" userId="550d0d2600608f21" providerId="LiveId" clId="{C9010848-6271-4350-8195-CF28DBDF2065}" dt="2022-07-20T19:10:12.603" v="2134" actId="26606"/>
          <ac:spMkLst>
            <pc:docMk/>
            <pc:sldMk cId="560021826" sldId="317"/>
            <ac:spMk id="52" creationId="{7DD20243-46C6-46E5-A705-B67ADDC8886B}"/>
          </ac:spMkLst>
        </pc:spChg>
        <pc:spChg chg="add del">
          <ac:chgData name="Evelyn Hill" userId="550d0d2600608f21" providerId="LiveId" clId="{C9010848-6271-4350-8195-CF28DBDF2065}" dt="2022-07-20T19:10:12.603" v="2134" actId="26606"/>
          <ac:spMkLst>
            <pc:docMk/>
            <pc:sldMk cId="560021826" sldId="317"/>
            <ac:spMk id="54" creationId="{2B731151-418C-4F0C-BFEC-3E68137FF0E5}"/>
          </ac:spMkLst>
        </pc:spChg>
        <pc:spChg chg="add del">
          <ac:chgData name="Evelyn Hill" userId="550d0d2600608f21" providerId="LiveId" clId="{C9010848-6271-4350-8195-CF28DBDF2065}" dt="2022-07-20T19:10:12.603" v="2134" actId="26606"/>
          <ac:spMkLst>
            <pc:docMk/>
            <pc:sldMk cId="560021826" sldId="317"/>
            <ac:spMk id="56" creationId="{41D25EAF-C5BE-4B57-A0E1-BA35B7C83F54}"/>
          </ac:spMkLst>
        </pc:spChg>
        <pc:spChg chg="add del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65" creationId="{6BAB8189-D27D-423E-B154-5E4DFD3F5045}"/>
          </ac:spMkLst>
        </pc:spChg>
        <pc:spChg chg="add del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71" creationId="{7DD20243-46C6-46E5-A705-B67ADDC8886B}"/>
          </ac:spMkLst>
        </pc:spChg>
        <pc:spChg chg="add del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73" creationId="{C28D0172-F2E0-4763-9C35-F022664959D8}"/>
          </ac:spMkLst>
        </pc:spChg>
        <pc:spChg chg="add del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75" creationId="{DF6FB2B2-CE21-407F-B22E-302DADC2C3D3}"/>
          </ac:spMkLst>
        </pc:spChg>
        <pc:spChg chg="add del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77" creationId="{9F2851FB-E841-4509-8A6D-A416376EA380}"/>
          </ac:spMkLst>
        </pc:spChg>
        <pc:spChg chg="add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6161" creationId="{F5EAC709-009C-44D1-8DB3-C99E7EC7801B}"/>
          </ac:spMkLst>
        </pc:spChg>
        <pc:spChg chg="add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6167" creationId="{F3481F12-9587-46ED-93CE-846F5108E61C}"/>
          </ac:spMkLst>
        </pc:spChg>
        <pc:spChg chg="add">
          <ac:chgData name="Evelyn Hill" userId="550d0d2600608f21" providerId="LiveId" clId="{C9010848-6271-4350-8195-CF28DBDF2065}" dt="2022-07-20T21:07:28.272" v="2288" actId="26606"/>
          <ac:spMkLst>
            <pc:docMk/>
            <pc:sldMk cId="560021826" sldId="317"/>
            <ac:spMk id="6169" creationId="{1FE6B42E-F26A-4DD0-9CB4-7106B05E62A5}"/>
          </ac:spMkLst>
        </pc:spChg>
        <pc:grpChg chg="del">
          <ac:chgData name="Evelyn Hill" userId="550d0d2600608f21" providerId="LiveId" clId="{C9010848-6271-4350-8195-CF28DBDF2065}" dt="2022-07-20T15:01:41.513" v="950"/>
          <ac:grpSpMkLst>
            <pc:docMk/>
            <pc:sldMk cId="560021826" sldId="317"/>
            <ac:grpSpMk id="40" creationId="{79DE9FAB-6BBA-4CFE-B67D-77B47F01ECA4}"/>
          </ac:grpSpMkLst>
        </pc:grpChg>
        <pc:picChg chg="del mod ord">
          <ac:chgData name="Evelyn Hill" userId="550d0d2600608f21" providerId="LiveId" clId="{C9010848-6271-4350-8195-CF28DBDF2065}" dt="2022-07-20T18:53:44.211" v="1913" actId="478"/>
          <ac:picMkLst>
            <pc:docMk/>
            <pc:sldMk cId="560021826" sldId="317"/>
            <ac:picMk id="8" creationId="{5FED7C55-F545-49A1-90FD-D853A25AB453}"/>
          </ac:picMkLst>
        </pc:picChg>
        <pc:picChg chg="add del mod">
          <ac:chgData name="Evelyn Hill" userId="550d0d2600608f21" providerId="LiveId" clId="{C9010848-6271-4350-8195-CF28DBDF2065}" dt="2022-07-20T20:26:35.076" v="2184" actId="478"/>
          <ac:picMkLst>
            <pc:docMk/>
            <pc:sldMk cId="560021826" sldId="317"/>
            <ac:picMk id="9" creationId="{B213D73E-9AD2-D1DF-4C75-13C77D8661C4}"/>
          </ac:picMkLst>
        </pc:picChg>
        <pc:picChg chg="add del">
          <ac:chgData name="Evelyn Hill" userId="550d0d2600608f21" providerId="LiveId" clId="{C9010848-6271-4350-8195-CF28DBDF2065}" dt="2022-07-20T18:53:54.914" v="1914" actId="26606"/>
          <ac:picMkLst>
            <pc:docMk/>
            <pc:sldMk cId="560021826" sldId="317"/>
            <ac:picMk id="21" creationId="{BED40652-2041-40A8-BD19-217432266812}"/>
          </ac:picMkLst>
        </pc:picChg>
        <pc:picChg chg="add del">
          <ac:chgData name="Evelyn Hill" userId="550d0d2600608f21" providerId="LiveId" clId="{C9010848-6271-4350-8195-CF28DBDF2065}" dt="2022-07-20T18:53:54.914" v="1914" actId="26606"/>
          <ac:picMkLst>
            <pc:docMk/>
            <pc:sldMk cId="560021826" sldId="317"/>
            <ac:picMk id="23" creationId="{3F9E3962-D4A6-4AE1-88E9-74BCE5EB88F5}"/>
          </ac:picMkLst>
        </pc:picChg>
        <pc:picChg chg="add del">
          <ac:chgData name="Evelyn Hill" userId="550d0d2600608f21" providerId="LiveId" clId="{C9010848-6271-4350-8195-CF28DBDF2065}" dt="2022-07-20T18:53:54.914" v="1914" actId="26606"/>
          <ac:picMkLst>
            <pc:docMk/>
            <pc:sldMk cId="560021826" sldId="317"/>
            <ac:picMk id="27" creationId="{79C71F41-5AA1-428C-A1E3-0BD5A769116D}"/>
          </ac:picMkLst>
        </pc:picChg>
        <pc:picChg chg="add del">
          <ac:chgData name="Evelyn Hill" userId="550d0d2600608f21" providerId="LiveId" clId="{C9010848-6271-4350-8195-CF28DBDF2065}" dt="2022-07-20T18:53:54.914" v="1914" actId="26606"/>
          <ac:picMkLst>
            <pc:docMk/>
            <pc:sldMk cId="560021826" sldId="317"/>
            <ac:picMk id="29" creationId="{8AA17048-7FB7-46CB-B99B-8D9D66ECA5B6}"/>
          </ac:picMkLst>
        </pc:picChg>
        <pc:picChg chg="add del">
          <ac:chgData name="Evelyn Hill" userId="550d0d2600608f21" providerId="LiveId" clId="{C9010848-6271-4350-8195-CF28DBDF2065}" dt="2022-07-20T19:10:12.603" v="2134" actId="26606"/>
          <ac:picMkLst>
            <pc:docMk/>
            <pc:sldMk cId="560021826" sldId="317"/>
            <ac:picMk id="41" creationId="{3122E102-9E03-43D3-B783-795507F4D189}"/>
          </ac:picMkLst>
        </pc:picChg>
        <pc:picChg chg="add del">
          <ac:chgData name="Evelyn Hill" userId="550d0d2600608f21" providerId="LiveId" clId="{C9010848-6271-4350-8195-CF28DBDF2065}" dt="2022-07-20T19:10:12.603" v="2134" actId="26606"/>
          <ac:picMkLst>
            <pc:docMk/>
            <pc:sldMk cId="560021826" sldId="317"/>
            <ac:picMk id="42" creationId="{2753EF2A-E126-4B21-AC3D-7BF4258F6DFF}"/>
          </ac:picMkLst>
        </pc:picChg>
        <pc:picChg chg="add del">
          <ac:chgData name="Evelyn Hill" userId="550d0d2600608f21" providerId="LiveId" clId="{C9010848-6271-4350-8195-CF28DBDF2065}" dt="2022-07-20T19:10:12.603" v="2134" actId="26606"/>
          <ac:picMkLst>
            <pc:docMk/>
            <pc:sldMk cId="560021826" sldId="317"/>
            <ac:picMk id="43" creationId="{6AF0C8C1-0967-4B1A-9850-8B4AF2F3F3AC}"/>
          </ac:picMkLst>
        </pc:picChg>
        <pc:picChg chg="add del">
          <ac:chgData name="Evelyn Hill" userId="550d0d2600608f21" providerId="LiveId" clId="{C9010848-6271-4350-8195-CF28DBDF2065}" dt="2022-07-20T19:10:12.603" v="2134" actId="26606"/>
          <ac:picMkLst>
            <pc:docMk/>
            <pc:sldMk cId="560021826" sldId="317"/>
            <ac:picMk id="44" creationId="{3BBC4FB4-19BD-4626-A293-D8411F0E28CC}"/>
          </ac:picMkLst>
        </pc:picChg>
        <pc:picChg chg="add del">
          <ac:chgData name="Evelyn Hill" userId="550d0d2600608f21" providerId="LiveId" clId="{C9010848-6271-4350-8195-CF28DBDF2065}" dt="2022-07-20T21:07:28.272" v="2288" actId="26606"/>
          <ac:picMkLst>
            <pc:docMk/>
            <pc:sldMk cId="560021826" sldId="317"/>
            <ac:picMk id="61" creationId="{2753EF2A-E126-4B21-AC3D-7BF4258F6DFF}"/>
          </ac:picMkLst>
        </pc:picChg>
        <pc:picChg chg="add del">
          <ac:chgData name="Evelyn Hill" userId="550d0d2600608f21" providerId="LiveId" clId="{C9010848-6271-4350-8195-CF28DBDF2065}" dt="2022-07-20T21:07:28.272" v="2288" actId="26606"/>
          <ac:picMkLst>
            <pc:docMk/>
            <pc:sldMk cId="560021826" sldId="317"/>
            <ac:picMk id="63" creationId="{3BBC4FB4-19BD-4626-A293-D8411F0E28CC}"/>
          </ac:picMkLst>
        </pc:picChg>
        <pc:picChg chg="add del">
          <ac:chgData name="Evelyn Hill" userId="550d0d2600608f21" providerId="LiveId" clId="{C9010848-6271-4350-8195-CF28DBDF2065}" dt="2022-07-20T21:07:28.272" v="2288" actId="26606"/>
          <ac:picMkLst>
            <pc:docMk/>
            <pc:sldMk cId="560021826" sldId="317"/>
            <ac:picMk id="67" creationId="{3122E102-9E03-43D3-B783-795507F4D189}"/>
          </ac:picMkLst>
        </pc:picChg>
        <pc:picChg chg="add del">
          <ac:chgData name="Evelyn Hill" userId="550d0d2600608f21" providerId="LiveId" clId="{C9010848-6271-4350-8195-CF28DBDF2065}" dt="2022-07-20T21:07:28.272" v="2288" actId="26606"/>
          <ac:picMkLst>
            <pc:docMk/>
            <pc:sldMk cId="560021826" sldId="317"/>
            <ac:picMk id="69" creationId="{6AF0C8C1-0967-4B1A-9850-8B4AF2F3F3AC}"/>
          </ac:picMkLst>
        </pc:picChg>
        <pc:picChg chg="add del mod">
          <ac:chgData name="Evelyn Hill" userId="550d0d2600608f21" providerId="LiveId" clId="{C9010848-6271-4350-8195-CF28DBDF2065}" dt="2022-07-20T20:10:23.215" v="2179" actId="478"/>
          <ac:picMkLst>
            <pc:docMk/>
            <pc:sldMk cId="560021826" sldId="317"/>
            <ac:picMk id="6146" creationId="{691E98FC-3ADE-4311-F491-1B641664D6C6}"/>
          </ac:picMkLst>
        </pc:picChg>
        <pc:picChg chg="add del mod">
          <ac:chgData name="Evelyn Hill" userId="550d0d2600608f21" providerId="LiveId" clId="{C9010848-6271-4350-8195-CF28DBDF2065}" dt="2022-07-20T20:28:09.117" v="2190" actId="478"/>
          <ac:picMkLst>
            <pc:docMk/>
            <pc:sldMk cId="560021826" sldId="317"/>
            <ac:picMk id="6148" creationId="{7F8B44C6-6698-2B10-752A-CE1AF8E4ACF7}"/>
          </ac:picMkLst>
        </pc:picChg>
        <pc:picChg chg="add mod">
          <ac:chgData name="Evelyn Hill" userId="550d0d2600608f21" providerId="LiveId" clId="{C9010848-6271-4350-8195-CF28DBDF2065}" dt="2022-07-20T21:07:28.272" v="2288" actId="26606"/>
          <ac:picMkLst>
            <pc:docMk/>
            <pc:sldMk cId="560021826" sldId="317"/>
            <ac:picMk id="6150" creationId="{6296A1F9-68B0-78C4-FE14-36C9EF9EF25C}"/>
          </ac:picMkLst>
        </pc:picChg>
        <pc:picChg chg="add mod">
          <ac:chgData name="Evelyn Hill" userId="550d0d2600608f21" providerId="LiveId" clId="{C9010848-6271-4350-8195-CF28DBDF2065}" dt="2022-07-20T21:07:28.272" v="2288" actId="26606"/>
          <ac:picMkLst>
            <pc:docMk/>
            <pc:sldMk cId="560021826" sldId="317"/>
            <ac:picMk id="6152" creationId="{DF68D93E-8F19-C1C7-F8B7-B6FC67F29877}"/>
          </ac:picMkLst>
        </pc:picChg>
        <pc:picChg chg="add">
          <ac:chgData name="Evelyn Hill" userId="550d0d2600608f21" providerId="LiveId" clId="{C9010848-6271-4350-8195-CF28DBDF2065}" dt="2022-07-20T21:07:28.272" v="2288" actId="26606"/>
          <ac:picMkLst>
            <pc:docMk/>
            <pc:sldMk cId="560021826" sldId="317"/>
            <ac:picMk id="6157" creationId="{1AE58E0A-B0BF-4886-9816-C78679E77B2E}"/>
          </ac:picMkLst>
        </pc:picChg>
        <pc:picChg chg="add">
          <ac:chgData name="Evelyn Hill" userId="550d0d2600608f21" providerId="LiveId" clId="{C9010848-6271-4350-8195-CF28DBDF2065}" dt="2022-07-20T21:07:28.272" v="2288" actId="26606"/>
          <ac:picMkLst>
            <pc:docMk/>
            <pc:sldMk cId="560021826" sldId="317"/>
            <ac:picMk id="6159" creationId="{4C7A6D64-328C-4142-B6C9-8BA25354FDD3}"/>
          </ac:picMkLst>
        </pc:picChg>
        <pc:picChg chg="add">
          <ac:chgData name="Evelyn Hill" userId="550d0d2600608f21" providerId="LiveId" clId="{C9010848-6271-4350-8195-CF28DBDF2065}" dt="2022-07-20T21:07:28.272" v="2288" actId="26606"/>
          <ac:picMkLst>
            <pc:docMk/>
            <pc:sldMk cId="560021826" sldId="317"/>
            <ac:picMk id="6163" creationId="{090DF904-6312-44B6-99A8-7871C61E3E6C}"/>
          </ac:picMkLst>
        </pc:picChg>
        <pc:picChg chg="add">
          <ac:chgData name="Evelyn Hill" userId="550d0d2600608f21" providerId="LiveId" clId="{C9010848-6271-4350-8195-CF28DBDF2065}" dt="2022-07-20T21:07:28.272" v="2288" actId="26606"/>
          <ac:picMkLst>
            <pc:docMk/>
            <pc:sldMk cId="560021826" sldId="317"/>
            <ac:picMk id="6165" creationId="{48907313-A514-4D58-A0C0-C2F3F95ABA72}"/>
          </ac:picMkLst>
        </pc:picChg>
      </pc:sldChg>
      <pc:sldChg chg="addSp delSp modSp del mod ord delAnim modAnim">
        <pc:chgData name="Evelyn Hill" userId="550d0d2600608f21" providerId="LiveId" clId="{C9010848-6271-4350-8195-CF28DBDF2065}" dt="2022-07-27T17:44:28.942" v="3448" actId="47"/>
        <pc:sldMkLst>
          <pc:docMk/>
          <pc:sldMk cId="3521561301" sldId="321"/>
        </pc:sldMkLst>
        <pc:spChg chg="add del mod">
          <ac:chgData name="Evelyn Hill" userId="550d0d2600608f21" providerId="LiveId" clId="{C9010848-6271-4350-8195-CF28DBDF2065}" dt="2022-07-20T15:53:01.578" v="1450" actId="478"/>
          <ac:spMkLst>
            <pc:docMk/>
            <pc:sldMk cId="3521561301" sldId="321"/>
            <ac:spMk id="3" creationId="{B8C33E5C-5F77-01CB-3A2E-A393447A9364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3521561301" sldId="321"/>
            <ac:spMk id="4" creationId="{0C329F70-04F7-4C70-BCF8-D4371F54EF2F}"/>
          </ac:spMkLst>
        </pc:spChg>
        <pc:spChg chg="del mod">
          <ac:chgData name="Evelyn Hill" userId="550d0d2600608f21" providerId="LiveId" clId="{C9010848-6271-4350-8195-CF28DBDF2065}" dt="2022-07-15T15:25:16.451" v="663" actId="478"/>
          <ac:spMkLst>
            <pc:docMk/>
            <pc:sldMk cId="3521561301" sldId="321"/>
            <ac:spMk id="5" creationId="{06A3302E-502D-4151-81C9-5FD6AF9596D6}"/>
          </ac:spMkLst>
        </pc:spChg>
        <pc:spChg chg="mod">
          <ac:chgData name="Evelyn Hill" userId="550d0d2600608f21" providerId="LiveId" clId="{C9010848-6271-4350-8195-CF28DBDF2065}" dt="2022-07-20T15:14:46.260" v="1195"/>
          <ac:spMkLst>
            <pc:docMk/>
            <pc:sldMk cId="3521561301" sldId="321"/>
            <ac:spMk id="6" creationId="{9ED907F8-C614-4D59-A03F-BF9CD5E35703}"/>
          </ac:spMkLst>
        </pc:spChg>
        <pc:spChg chg="add del mod">
          <ac:chgData name="Evelyn Hill" userId="550d0d2600608f21" providerId="LiveId" clId="{C9010848-6271-4350-8195-CF28DBDF2065}" dt="2022-07-15T15:24:08.412" v="647"/>
          <ac:spMkLst>
            <pc:docMk/>
            <pc:sldMk cId="3521561301" sldId="321"/>
            <ac:spMk id="8" creationId="{E132EF54-8BAE-700B-BDC5-5087C68A2D69}"/>
          </ac:spMkLst>
        </pc:spChg>
        <pc:spChg chg="del mod">
          <ac:chgData name="Evelyn Hill" userId="550d0d2600608f21" providerId="LiveId" clId="{C9010848-6271-4350-8195-CF28DBDF2065}" dt="2022-07-15T15:24:59.743" v="659" actId="478"/>
          <ac:spMkLst>
            <pc:docMk/>
            <pc:sldMk cId="3521561301" sldId="321"/>
            <ac:spMk id="11" creationId="{581E8936-2270-47FE-94A4-398CB123EF90}"/>
          </ac:spMkLst>
        </pc:spChg>
        <pc:spChg chg="del mod">
          <ac:chgData name="Evelyn Hill" userId="550d0d2600608f21" providerId="LiveId" clId="{C9010848-6271-4350-8195-CF28DBDF2065}" dt="2022-07-15T14:07:31.837" v="313" actId="931"/>
          <ac:spMkLst>
            <pc:docMk/>
            <pc:sldMk cId="3521561301" sldId="321"/>
            <ac:spMk id="13" creationId="{C0287FEC-3826-4868-8D93-52429C6156F5}"/>
          </ac:spMkLst>
        </pc:spChg>
        <pc:spChg chg="add del mod">
          <ac:chgData name="Evelyn Hill" userId="550d0d2600608f21" providerId="LiveId" clId="{C9010848-6271-4350-8195-CF28DBDF2065}" dt="2022-07-15T15:24:49.598" v="655" actId="478"/>
          <ac:spMkLst>
            <pc:docMk/>
            <pc:sldMk cId="3521561301" sldId="321"/>
            <ac:spMk id="14" creationId="{036DA48B-E577-221A-45D0-970AF4A2900D}"/>
          </ac:spMkLst>
        </pc:spChg>
        <pc:picChg chg="add del mod">
          <ac:chgData name="Evelyn Hill" userId="550d0d2600608f21" providerId="LiveId" clId="{C9010848-6271-4350-8195-CF28DBDF2065}" dt="2022-07-15T14:32:27.748" v="454" actId="478"/>
          <ac:picMkLst>
            <pc:docMk/>
            <pc:sldMk cId="3521561301" sldId="321"/>
            <ac:picMk id="3" creationId="{651DD849-F3D0-6AAE-5824-4B3701AC6F9B}"/>
          </ac:picMkLst>
        </pc:picChg>
        <pc:picChg chg="add del mod">
          <ac:chgData name="Evelyn Hill" userId="550d0d2600608f21" providerId="LiveId" clId="{C9010848-6271-4350-8195-CF28DBDF2065}" dt="2022-07-20T15:52:45.997" v="1444" actId="478"/>
          <ac:picMkLst>
            <pc:docMk/>
            <pc:sldMk cId="3521561301" sldId="321"/>
            <ac:picMk id="9" creationId="{5579101F-5CD0-C11F-CC43-5B77B66C5AC5}"/>
          </ac:picMkLst>
        </pc:picChg>
        <pc:picChg chg="add del mod">
          <ac:chgData name="Evelyn Hill" userId="550d0d2600608f21" providerId="LiveId" clId="{C9010848-6271-4350-8195-CF28DBDF2065}" dt="2022-07-15T15:24:18.286" v="649" actId="478"/>
          <ac:picMkLst>
            <pc:docMk/>
            <pc:sldMk cId="3521561301" sldId="321"/>
            <ac:picMk id="12" creationId="{45C3592B-6440-6B80-D4D2-BCA13F88A3A6}"/>
          </ac:picMkLst>
        </pc:picChg>
        <pc:picChg chg="del">
          <ac:chgData name="Evelyn Hill" userId="550d0d2600608f21" providerId="LiveId" clId="{C9010848-6271-4350-8195-CF28DBDF2065}" dt="2022-07-15T15:24:23.234" v="650" actId="478"/>
          <ac:picMkLst>
            <pc:docMk/>
            <pc:sldMk cId="3521561301" sldId="321"/>
            <ac:picMk id="16" creationId="{361E9ADB-7377-4CF1-9AE4-AEFBDEBEEEEC}"/>
          </ac:picMkLst>
        </pc:picChg>
        <pc:picChg chg="add del mod">
          <ac:chgData name="Evelyn Hill" userId="550d0d2600608f21" providerId="LiveId" clId="{C9010848-6271-4350-8195-CF28DBDF2065}" dt="2022-07-20T15:56:22.017" v="1455" actId="478"/>
          <ac:picMkLst>
            <pc:docMk/>
            <pc:sldMk cId="3521561301" sldId="321"/>
            <ac:picMk id="3074" creationId="{E38BE1A2-A19D-3832-C96C-31AE39E4CAD6}"/>
          </ac:picMkLst>
        </pc:picChg>
        <pc:picChg chg="add mod">
          <ac:chgData name="Evelyn Hill" userId="550d0d2600608f21" providerId="LiveId" clId="{C9010848-6271-4350-8195-CF28DBDF2065}" dt="2022-07-20T18:51:25.984" v="1911" actId="14100"/>
          <ac:picMkLst>
            <pc:docMk/>
            <pc:sldMk cId="3521561301" sldId="321"/>
            <ac:picMk id="3076" creationId="{B5C3DBB1-48AF-8F25-60C2-068BCFBCBB8C}"/>
          </ac:picMkLst>
        </pc:picChg>
      </pc:sldChg>
      <pc:sldChg chg="addSp delSp modSp mod ord setBg addAnim delDesignElem">
        <pc:chgData name="Evelyn Hill" userId="550d0d2600608f21" providerId="LiveId" clId="{C9010848-6271-4350-8195-CF28DBDF2065}" dt="2022-07-27T17:46:50.109" v="3456"/>
        <pc:sldMkLst>
          <pc:docMk/>
          <pc:sldMk cId="2158886557" sldId="384"/>
        </pc:sldMkLst>
        <pc:spChg chg="add del mod">
          <ac:chgData name="Evelyn Hill" userId="550d0d2600608f21" providerId="LiveId" clId="{C9010848-6271-4350-8195-CF28DBDF2065}" dt="2022-07-20T18:54:20.695" v="1919" actId="478"/>
          <ac:spMkLst>
            <pc:docMk/>
            <pc:sldMk cId="2158886557" sldId="384"/>
            <ac:spMk id="3" creationId="{30F12A9C-94DD-19F3-1A2F-0403605614FB}"/>
          </ac:spMkLst>
        </pc:spChg>
        <pc:spChg chg="add del mod">
          <ac:chgData name="Evelyn Hill" userId="550d0d2600608f21" providerId="LiveId" clId="{C9010848-6271-4350-8195-CF28DBDF2065}" dt="2022-07-15T16:03:23.261" v="729" actId="931"/>
          <ac:spMkLst>
            <pc:docMk/>
            <pc:sldMk cId="2158886557" sldId="384"/>
            <ac:spMk id="3" creationId="{68ECEF6A-C7DE-6D77-EBA5-95734C436BDD}"/>
          </ac:spMkLst>
        </pc:spChg>
        <pc:spChg chg="del mod">
          <ac:chgData name="Evelyn Hill" userId="550d0d2600608f21" providerId="LiveId" clId="{C9010848-6271-4350-8195-CF28DBDF2065}" dt="2022-07-20T18:55:17.356" v="1928" actId="478"/>
          <ac:spMkLst>
            <pc:docMk/>
            <pc:sldMk cId="2158886557" sldId="384"/>
            <ac:spMk id="4" creationId="{0C329F70-04F7-4C70-BCF8-D4371F54EF2F}"/>
          </ac:spMkLst>
        </pc:spChg>
        <pc:spChg chg="del mod">
          <ac:chgData name="Evelyn Hill" userId="550d0d2600608f21" providerId="LiveId" clId="{C9010848-6271-4350-8195-CF28DBDF2065}" dt="2022-07-20T18:55:11.069" v="1926" actId="478"/>
          <ac:spMkLst>
            <pc:docMk/>
            <pc:sldMk cId="2158886557" sldId="384"/>
            <ac:spMk id="5" creationId="{06A3302E-502D-4151-81C9-5FD6AF9596D6}"/>
          </ac:spMkLst>
        </pc:spChg>
        <pc:spChg chg="del mod">
          <ac:chgData name="Evelyn Hill" userId="550d0d2600608f21" providerId="LiveId" clId="{C9010848-6271-4350-8195-CF28DBDF2065}" dt="2022-07-20T19:03:49.087" v="1934" actId="478"/>
          <ac:spMkLst>
            <pc:docMk/>
            <pc:sldMk cId="2158886557" sldId="384"/>
            <ac:spMk id="6" creationId="{9ED907F8-C614-4D59-A03F-BF9CD5E35703}"/>
          </ac:spMkLst>
        </pc:spChg>
        <pc:spChg chg="add del mod">
          <ac:chgData name="Evelyn Hill" userId="550d0d2600608f21" providerId="LiveId" clId="{C9010848-6271-4350-8195-CF28DBDF2065}" dt="2022-07-20T18:54:38.808" v="1923" actId="478"/>
          <ac:spMkLst>
            <pc:docMk/>
            <pc:sldMk cId="2158886557" sldId="384"/>
            <ac:spMk id="9" creationId="{A46E5132-1E9A-2756-C5B2-87CFFD77F53B}"/>
          </ac:spMkLst>
        </pc:spChg>
        <pc:spChg chg="add del mod">
          <ac:chgData name="Evelyn Hill" userId="550d0d2600608f21" providerId="LiveId" clId="{C9010848-6271-4350-8195-CF28DBDF2065}" dt="2022-07-20T18:54:31.158" v="1921" actId="478"/>
          <ac:spMkLst>
            <pc:docMk/>
            <pc:sldMk cId="2158886557" sldId="384"/>
            <ac:spMk id="10" creationId="{CB4F0720-3B5E-6F55-B0F7-065B36FD9FCA}"/>
          </ac:spMkLst>
        </pc:spChg>
        <pc:spChg chg="mod">
          <ac:chgData name="Evelyn Hill" userId="550d0d2600608f21" providerId="LiveId" clId="{C9010848-6271-4350-8195-CF28DBDF2065}" dt="2022-07-27T17:45:17.948" v="3454" actId="20577"/>
          <ac:spMkLst>
            <pc:docMk/>
            <pc:sldMk cId="2158886557" sldId="384"/>
            <ac:spMk id="11" creationId="{23418ADF-358F-4647-A511-FCFFEDA83429}"/>
          </ac:spMkLst>
        </pc:spChg>
        <pc:spChg chg="del mod ord">
          <ac:chgData name="Evelyn Hill" userId="550d0d2600608f21" providerId="LiveId" clId="{C9010848-6271-4350-8195-CF28DBDF2065}" dt="2022-07-20T19:07:17.738" v="2016" actId="478"/>
          <ac:spMkLst>
            <pc:docMk/>
            <pc:sldMk cId="2158886557" sldId="384"/>
            <ac:spMk id="12" creationId="{E5127060-CDBF-435F-9009-A5451CCE305D}"/>
          </ac:spMkLst>
        </pc:spChg>
        <pc:spChg chg="add del mod">
          <ac:chgData name="Evelyn Hill" userId="550d0d2600608f21" providerId="LiveId" clId="{C9010848-6271-4350-8195-CF28DBDF2065}" dt="2022-07-15T16:04:13.536" v="734" actId="478"/>
          <ac:spMkLst>
            <pc:docMk/>
            <pc:sldMk cId="2158886557" sldId="384"/>
            <ac:spMk id="13" creationId="{301E060A-9081-9DE5-FD31-6EF283F02FEC}"/>
          </ac:spMkLst>
        </pc:spChg>
        <pc:spChg chg="add del mod">
          <ac:chgData name="Evelyn Hill" userId="550d0d2600608f21" providerId="LiveId" clId="{C9010848-6271-4350-8195-CF28DBDF2065}" dt="2022-07-20T18:55:03.550" v="1925" actId="478"/>
          <ac:spMkLst>
            <pc:docMk/>
            <pc:sldMk cId="2158886557" sldId="384"/>
            <ac:spMk id="14" creationId="{223947AE-85F6-9E7B-7E15-791C166051CE}"/>
          </ac:spMkLst>
        </pc:spChg>
        <pc:spChg chg="add del mod">
          <ac:chgData name="Evelyn Hill" userId="550d0d2600608f21" providerId="LiveId" clId="{C9010848-6271-4350-8195-CF28DBDF2065}" dt="2022-07-20T19:08:07.195" v="2060" actId="478"/>
          <ac:spMkLst>
            <pc:docMk/>
            <pc:sldMk cId="2158886557" sldId="384"/>
            <ac:spMk id="16" creationId="{D5B13F62-7630-4E5A-E1E1-9162B370A0A2}"/>
          </ac:spMkLst>
        </pc:spChg>
        <pc:spChg chg="add del">
          <ac:chgData name="Evelyn Hill" userId="550d0d2600608f21" providerId="LiveId" clId="{C9010848-6271-4350-8195-CF28DBDF2065}" dt="2022-07-15T16:04:17.182" v="735" actId="26606"/>
          <ac:spMkLst>
            <pc:docMk/>
            <pc:sldMk cId="2158886557" sldId="384"/>
            <ac:spMk id="30" creationId="{82184FF4-7029-4ED7-813A-192E60608764}"/>
          </ac:spMkLst>
        </pc:spChg>
        <pc:spChg chg="add del">
          <ac:chgData name="Evelyn Hill" userId="550d0d2600608f21" providerId="LiveId" clId="{C9010848-6271-4350-8195-CF28DBDF2065}" dt="2022-07-15T16:04:17.182" v="735" actId="26606"/>
          <ac:spMkLst>
            <pc:docMk/>
            <pc:sldMk cId="2158886557" sldId="384"/>
            <ac:spMk id="32" creationId="{AAA7AB09-557C-41AD-9113-FF9F68FA1035}"/>
          </ac:spMkLst>
        </pc:spChg>
        <pc:spChg chg="add del">
          <ac:chgData name="Evelyn Hill" userId="550d0d2600608f21" providerId="LiveId" clId="{C9010848-6271-4350-8195-CF28DBDF2065}" dt="2022-07-15T16:04:17.182" v="735" actId="26606"/>
          <ac:spMkLst>
            <pc:docMk/>
            <pc:sldMk cId="2158886557" sldId="384"/>
            <ac:spMk id="34" creationId="{EF99ECAA-1F11-4937-BBA6-51935AB44C9D}"/>
          </ac:spMkLst>
        </pc:spChg>
        <pc:spChg chg="add del">
          <ac:chgData name="Evelyn Hill" userId="550d0d2600608f21" providerId="LiveId" clId="{C9010848-6271-4350-8195-CF28DBDF2065}" dt="2022-07-15T16:04:17.182" v="735" actId="26606"/>
          <ac:spMkLst>
            <pc:docMk/>
            <pc:sldMk cId="2158886557" sldId="384"/>
            <ac:spMk id="42" creationId="{1DB043B4-68C6-45B9-82AC-A5800EADB8DB}"/>
          </ac:spMkLst>
        </pc:spChg>
        <pc:spChg chg="add del">
          <ac:chgData name="Evelyn Hill" userId="550d0d2600608f21" providerId="LiveId" clId="{C9010848-6271-4350-8195-CF28DBDF2065}" dt="2022-07-15T16:08:51.766" v="840" actId="26606"/>
          <ac:spMkLst>
            <pc:docMk/>
            <pc:sldMk cId="2158886557" sldId="384"/>
            <ac:spMk id="47" creationId="{82184FF4-7029-4ED7-813A-192E60608764}"/>
          </ac:spMkLst>
        </pc:spChg>
        <pc:spChg chg="add del">
          <ac:chgData name="Evelyn Hill" userId="550d0d2600608f21" providerId="LiveId" clId="{C9010848-6271-4350-8195-CF28DBDF2065}" dt="2022-07-15T16:08:51.766" v="840" actId="26606"/>
          <ac:spMkLst>
            <pc:docMk/>
            <pc:sldMk cId="2158886557" sldId="384"/>
            <ac:spMk id="49" creationId="{AAA7AB09-557C-41AD-9113-FF9F68FA1035}"/>
          </ac:spMkLst>
        </pc:spChg>
        <pc:spChg chg="add del">
          <ac:chgData name="Evelyn Hill" userId="550d0d2600608f21" providerId="LiveId" clId="{C9010848-6271-4350-8195-CF28DBDF2065}" dt="2022-07-15T16:08:51.766" v="840" actId="26606"/>
          <ac:spMkLst>
            <pc:docMk/>
            <pc:sldMk cId="2158886557" sldId="384"/>
            <ac:spMk id="51" creationId="{EF99ECAA-1F11-4937-BBA6-51935AB44C9D}"/>
          </ac:spMkLst>
        </pc:spChg>
        <pc:spChg chg="add del">
          <ac:chgData name="Evelyn Hill" userId="550d0d2600608f21" providerId="LiveId" clId="{C9010848-6271-4350-8195-CF28DBDF2065}" dt="2022-07-15T16:08:51.766" v="840" actId="26606"/>
          <ac:spMkLst>
            <pc:docMk/>
            <pc:sldMk cId="2158886557" sldId="384"/>
            <ac:spMk id="59" creationId="{1DB043B4-68C6-45B9-82AC-A5800EADB8DB}"/>
          </ac:spMkLst>
        </pc:spChg>
        <pc:spChg chg="add del">
          <ac:chgData name="Evelyn Hill" userId="550d0d2600608f21" providerId="LiveId" clId="{C9010848-6271-4350-8195-CF28DBDF2065}" dt="2022-07-20T15:01:41.513" v="950"/>
          <ac:spMkLst>
            <pc:docMk/>
            <pc:sldMk cId="2158886557" sldId="384"/>
            <ac:spMk id="74" creationId="{82184FF4-7029-4ED7-813A-192E60608764}"/>
          </ac:spMkLst>
        </pc:spChg>
        <pc:spChg chg="add del">
          <ac:chgData name="Evelyn Hill" userId="550d0d2600608f21" providerId="LiveId" clId="{C9010848-6271-4350-8195-CF28DBDF2065}" dt="2022-07-20T15:01:41.513" v="950"/>
          <ac:spMkLst>
            <pc:docMk/>
            <pc:sldMk cId="2158886557" sldId="384"/>
            <ac:spMk id="76" creationId="{AAA7AB09-557C-41AD-9113-FF9F68FA1035}"/>
          </ac:spMkLst>
        </pc:spChg>
        <pc:spChg chg="add del">
          <ac:chgData name="Evelyn Hill" userId="550d0d2600608f21" providerId="LiveId" clId="{C9010848-6271-4350-8195-CF28DBDF2065}" dt="2022-07-20T15:01:41.513" v="950"/>
          <ac:spMkLst>
            <pc:docMk/>
            <pc:sldMk cId="2158886557" sldId="384"/>
            <ac:spMk id="78" creationId="{EF99ECAA-1F11-4937-BBA6-51935AB44C9D}"/>
          </ac:spMkLst>
        </pc:spChg>
        <pc:spChg chg="add del">
          <ac:chgData name="Evelyn Hill" userId="550d0d2600608f21" providerId="LiveId" clId="{C9010848-6271-4350-8195-CF28DBDF2065}" dt="2022-07-20T15:01:41.513" v="950"/>
          <ac:spMkLst>
            <pc:docMk/>
            <pc:sldMk cId="2158886557" sldId="384"/>
            <ac:spMk id="86" creationId="{1DB043B4-68C6-45B9-82AC-A5800EADB8DB}"/>
          </ac:spMkLst>
        </pc:spChg>
        <pc:spChg chg="add del">
          <ac:chgData name="Evelyn Hill" userId="550d0d2600608f21" providerId="LiveId" clId="{C9010848-6271-4350-8195-CF28DBDF2065}" dt="2022-07-20T15:01:41.513" v="950"/>
          <ac:spMkLst>
            <pc:docMk/>
            <pc:sldMk cId="2158886557" sldId="384"/>
            <ac:spMk id="88" creationId="{88A7DA5F-271C-44A6-A352-F479DFD7216F}"/>
          </ac:spMkLst>
        </pc:spChg>
        <pc:spChg chg="add">
          <ac:chgData name="Evelyn Hill" userId="550d0d2600608f21" providerId="LiveId" clId="{C9010848-6271-4350-8195-CF28DBDF2065}" dt="2022-07-20T19:08:21.732" v="2061" actId="26606"/>
          <ac:spMkLst>
            <pc:docMk/>
            <pc:sldMk cId="2158886557" sldId="384"/>
            <ac:spMk id="5133" creationId="{90CA4844-0296-471B-9BF0-17E550105D1D}"/>
          </ac:spMkLst>
        </pc:spChg>
        <pc:spChg chg="add">
          <ac:chgData name="Evelyn Hill" userId="550d0d2600608f21" providerId="LiveId" clId="{C9010848-6271-4350-8195-CF28DBDF2065}" dt="2022-07-20T19:08:21.732" v="2061" actId="26606"/>
          <ac:spMkLst>
            <pc:docMk/>
            <pc:sldMk cId="2158886557" sldId="384"/>
            <ac:spMk id="5139" creationId="{D55808EB-34D0-4AE5-A7BE-EF31133B86DA}"/>
          </ac:spMkLst>
        </pc:spChg>
        <pc:spChg chg="add">
          <ac:chgData name="Evelyn Hill" userId="550d0d2600608f21" providerId="LiveId" clId="{C9010848-6271-4350-8195-CF28DBDF2065}" dt="2022-07-20T19:08:21.732" v="2061" actId="26606"/>
          <ac:spMkLst>
            <pc:docMk/>
            <pc:sldMk cId="2158886557" sldId="384"/>
            <ac:spMk id="5141" creationId="{C62E6E5C-969B-46A4-B680-78C206BB6D88}"/>
          </ac:spMkLst>
        </pc:spChg>
        <pc:spChg chg="add">
          <ac:chgData name="Evelyn Hill" userId="550d0d2600608f21" providerId="LiveId" clId="{C9010848-6271-4350-8195-CF28DBDF2065}" dt="2022-07-20T19:08:21.732" v="2061" actId="26606"/>
          <ac:spMkLst>
            <pc:docMk/>
            <pc:sldMk cId="2158886557" sldId="384"/>
            <ac:spMk id="5143" creationId="{CDC83B58-9468-4120-9E95-F0B4D723ADD8}"/>
          </ac:spMkLst>
        </pc:spChg>
        <pc:spChg chg="add">
          <ac:chgData name="Evelyn Hill" userId="550d0d2600608f21" providerId="LiveId" clId="{C9010848-6271-4350-8195-CF28DBDF2065}" dt="2022-07-20T19:08:21.732" v="2061" actId="26606"/>
          <ac:spMkLst>
            <pc:docMk/>
            <pc:sldMk cId="2158886557" sldId="384"/>
            <ac:spMk id="5145" creationId="{1F13A9E2-7DCE-44A3-BC60-2AAF2FB99AE4}"/>
          </ac:spMkLst>
        </pc:spChg>
        <pc:grpChg chg="add del">
          <ac:chgData name="Evelyn Hill" userId="550d0d2600608f21" providerId="LiveId" clId="{C9010848-6271-4350-8195-CF28DBDF2065}" dt="2022-07-15T16:04:17.182" v="735" actId="26606"/>
          <ac:grpSpMkLst>
            <pc:docMk/>
            <pc:sldMk cId="2158886557" sldId="384"/>
            <ac:grpSpMk id="36" creationId="{79DE9FAB-6BBA-4CFE-B67D-77B47F01ECA4}"/>
          </ac:grpSpMkLst>
        </pc:grpChg>
        <pc:grpChg chg="add del">
          <ac:chgData name="Evelyn Hill" userId="550d0d2600608f21" providerId="LiveId" clId="{C9010848-6271-4350-8195-CF28DBDF2065}" dt="2022-07-15T16:08:51.766" v="840" actId="26606"/>
          <ac:grpSpMkLst>
            <pc:docMk/>
            <pc:sldMk cId="2158886557" sldId="384"/>
            <ac:grpSpMk id="53" creationId="{79DE9FAB-6BBA-4CFE-B67D-77B47F01ECA4}"/>
          </ac:grpSpMkLst>
        </pc:grpChg>
        <pc:grpChg chg="add del">
          <ac:chgData name="Evelyn Hill" userId="550d0d2600608f21" providerId="LiveId" clId="{C9010848-6271-4350-8195-CF28DBDF2065}" dt="2022-07-15T16:08:51.766" v="840" actId="26606"/>
          <ac:grpSpMkLst>
            <pc:docMk/>
            <pc:sldMk cId="2158886557" sldId="384"/>
            <ac:grpSpMk id="61" creationId="{9665C101-AF9F-4CCA-9C10-6D9A8027CF31}"/>
          </ac:grpSpMkLst>
        </pc:grpChg>
        <pc:grpChg chg="add del">
          <ac:chgData name="Evelyn Hill" userId="550d0d2600608f21" providerId="LiveId" clId="{C9010848-6271-4350-8195-CF28DBDF2065}" dt="2022-07-15T16:08:51.766" v="840" actId="26606"/>
          <ac:grpSpMkLst>
            <pc:docMk/>
            <pc:sldMk cId="2158886557" sldId="384"/>
            <ac:grpSpMk id="65" creationId="{D6E47BA4-8BC2-4A92-8628-86525C6E2A04}"/>
          </ac:grpSpMkLst>
        </pc:grpChg>
        <pc:grpChg chg="add del">
          <ac:chgData name="Evelyn Hill" userId="550d0d2600608f21" providerId="LiveId" clId="{C9010848-6271-4350-8195-CF28DBDF2065}" dt="2022-07-20T15:01:41.513" v="950"/>
          <ac:grpSpMkLst>
            <pc:docMk/>
            <pc:sldMk cId="2158886557" sldId="384"/>
            <ac:grpSpMk id="80" creationId="{79DE9FAB-6BBA-4CFE-B67D-77B47F01ECA4}"/>
          </ac:grpSpMkLst>
        </pc:grpChg>
        <pc:grpChg chg="add del">
          <ac:chgData name="Evelyn Hill" userId="550d0d2600608f21" providerId="LiveId" clId="{C9010848-6271-4350-8195-CF28DBDF2065}" dt="2022-07-20T15:01:41.513" v="950"/>
          <ac:grpSpMkLst>
            <pc:docMk/>
            <pc:sldMk cId="2158886557" sldId="384"/>
            <ac:grpSpMk id="90" creationId="{05A5D99C-8CA9-4688-A7A5-0D9C34AE3048}"/>
          </ac:grpSpMkLst>
        </pc:grpChg>
        <pc:picChg chg="add del mod ord">
          <ac:chgData name="Evelyn Hill" userId="550d0d2600608f21" providerId="LiveId" clId="{C9010848-6271-4350-8195-CF28DBDF2065}" dt="2022-07-20T18:54:38.808" v="1923" actId="478"/>
          <ac:picMkLst>
            <pc:docMk/>
            <pc:sldMk cId="2158886557" sldId="384"/>
            <ac:picMk id="8" creationId="{2BF19551-B186-CE71-2108-8F59BAC33173}"/>
          </ac:picMkLst>
        </pc:picChg>
        <pc:picChg chg="del mod">
          <ac:chgData name="Evelyn Hill" userId="550d0d2600608f21" providerId="LiveId" clId="{C9010848-6271-4350-8195-CF28DBDF2065}" dt="2022-07-15T16:01:13.391" v="728" actId="478"/>
          <ac:picMkLst>
            <pc:docMk/>
            <pc:sldMk cId="2158886557" sldId="384"/>
            <ac:picMk id="18" creationId="{E2536017-F539-430C-A901-70AB81CA612A}"/>
          </ac:picMkLst>
        </pc:picChg>
        <pc:picChg chg="del mod ord">
          <ac:chgData name="Evelyn Hill" userId="550d0d2600608f21" providerId="LiveId" clId="{C9010848-6271-4350-8195-CF28DBDF2065}" dt="2022-07-20T18:54:27.226" v="1920" actId="478"/>
          <ac:picMkLst>
            <pc:docMk/>
            <pc:sldMk cId="2158886557" sldId="384"/>
            <ac:picMk id="20" creationId="{528A7D8D-1AB5-46C4-93FA-D92C2FD51692}"/>
          </ac:picMkLst>
        </pc:picChg>
        <pc:picChg chg="del mod ord">
          <ac:chgData name="Evelyn Hill" userId="550d0d2600608f21" providerId="LiveId" clId="{C9010848-6271-4350-8195-CF28DBDF2065}" dt="2022-07-15T16:04:07.672" v="733" actId="478"/>
          <ac:picMkLst>
            <pc:docMk/>
            <pc:sldMk cId="2158886557" sldId="384"/>
            <ac:picMk id="23" creationId="{2B3C4F95-A0FA-45D9-BF43-1C398F65B891}"/>
          </ac:picMkLst>
        </pc:picChg>
        <pc:picChg chg="del mod ord">
          <ac:chgData name="Evelyn Hill" userId="550d0d2600608f21" providerId="LiveId" clId="{C9010848-6271-4350-8195-CF28DBDF2065}" dt="2022-07-20T18:54:14.100" v="1917" actId="478"/>
          <ac:picMkLst>
            <pc:docMk/>
            <pc:sldMk cId="2158886557" sldId="384"/>
            <ac:picMk id="25" creationId="{B7353C46-ACC1-4078-85C2-26B57B0E58B7}"/>
          </ac:picMkLst>
        </pc:picChg>
        <pc:picChg chg="add mod ord">
          <ac:chgData name="Evelyn Hill" userId="550d0d2600608f21" providerId="LiveId" clId="{C9010848-6271-4350-8195-CF28DBDF2065}" dt="2022-07-20T19:08:21.732" v="2061" actId="26606"/>
          <ac:picMkLst>
            <pc:docMk/>
            <pc:sldMk cId="2158886557" sldId="384"/>
            <ac:picMk id="5122" creationId="{845F9D52-D320-AC0E-D50C-79BD868916F8}"/>
          </ac:picMkLst>
        </pc:picChg>
        <pc:picChg chg="add mod">
          <ac:chgData name="Evelyn Hill" userId="550d0d2600608f21" providerId="LiveId" clId="{C9010848-6271-4350-8195-CF28DBDF2065}" dt="2022-07-20T19:08:21.732" v="2061" actId="26606"/>
          <ac:picMkLst>
            <pc:docMk/>
            <pc:sldMk cId="2158886557" sldId="384"/>
            <ac:picMk id="5124" creationId="{1ECA8DA4-A1A2-52F8-5BA3-1C26CDFACC7E}"/>
          </ac:picMkLst>
        </pc:picChg>
        <pc:picChg chg="add">
          <ac:chgData name="Evelyn Hill" userId="550d0d2600608f21" providerId="LiveId" clId="{C9010848-6271-4350-8195-CF28DBDF2065}" dt="2022-07-20T19:08:21.732" v="2061" actId="26606"/>
          <ac:picMkLst>
            <pc:docMk/>
            <pc:sldMk cId="2158886557" sldId="384"/>
            <ac:picMk id="5129" creationId="{21324A7B-AF6E-47CE-BBF8-5A8C8DE33052}"/>
          </ac:picMkLst>
        </pc:picChg>
        <pc:picChg chg="add">
          <ac:chgData name="Evelyn Hill" userId="550d0d2600608f21" providerId="LiveId" clId="{C9010848-6271-4350-8195-CF28DBDF2065}" dt="2022-07-20T19:08:21.732" v="2061" actId="26606"/>
          <ac:picMkLst>
            <pc:docMk/>
            <pc:sldMk cId="2158886557" sldId="384"/>
            <ac:picMk id="5131" creationId="{3C7BEFBC-F1F7-45AB-AF64-D082B980DA5C}"/>
          </ac:picMkLst>
        </pc:picChg>
        <pc:picChg chg="add">
          <ac:chgData name="Evelyn Hill" userId="550d0d2600608f21" providerId="LiveId" clId="{C9010848-6271-4350-8195-CF28DBDF2065}" dt="2022-07-20T19:08:21.732" v="2061" actId="26606"/>
          <ac:picMkLst>
            <pc:docMk/>
            <pc:sldMk cId="2158886557" sldId="384"/>
            <ac:picMk id="5135" creationId="{278459C9-AC6C-438D-99D2-A565175AAA34}"/>
          </ac:picMkLst>
        </pc:picChg>
        <pc:picChg chg="add">
          <ac:chgData name="Evelyn Hill" userId="550d0d2600608f21" providerId="LiveId" clId="{C9010848-6271-4350-8195-CF28DBDF2065}" dt="2022-07-20T19:08:21.732" v="2061" actId="26606"/>
          <ac:picMkLst>
            <pc:docMk/>
            <pc:sldMk cId="2158886557" sldId="384"/>
            <ac:picMk id="5137" creationId="{B35D38F3-2985-4151-AA8D-E88DA67208D1}"/>
          </ac:picMkLst>
        </pc:picChg>
      </pc:sldChg>
      <pc:sldChg chg="addSp delSp modSp mod ord setBg setClrOvrMap delDesignElem">
        <pc:chgData name="Evelyn Hill" userId="550d0d2600608f21" providerId="LiveId" clId="{C9010848-6271-4350-8195-CF28DBDF2065}" dt="2022-07-26T20:42:22.892" v="3277" actId="207"/>
        <pc:sldMkLst>
          <pc:docMk/>
          <pc:sldMk cId="2313234867" sldId="389"/>
        </pc:sldMkLst>
        <pc:spChg chg="mod">
          <ac:chgData name="Evelyn Hill" userId="550d0d2600608f21" providerId="LiveId" clId="{C9010848-6271-4350-8195-CF28DBDF2065}" dt="2022-07-25T16:14:25.765" v="3157" actId="14100"/>
          <ac:spMkLst>
            <pc:docMk/>
            <pc:sldMk cId="2313234867" sldId="389"/>
            <ac:spMk id="2" creationId="{0046426E-F6F6-4A7C-9181-8C3090996261}"/>
          </ac:spMkLst>
        </pc:spChg>
        <pc:spChg chg="del mod">
          <ac:chgData name="Evelyn Hill" userId="550d0d2600608f21" providerId="LiveId" clId="{C9010848-6271-4350-8195-CF28DBDF2065}" dt="2022-07-20T15:12:52.668" v="1167" actId="26606"/>
          <ac:spMkLst>
            <pc:docMk/>
            <pc:sldMk cId="2313234867" sldId="389"/>
            <ac:spMk id="3" creationId="{D3B60D6F-4D0F-4D33-B2A7-159C8583FF00}"/>
          </ac:spMkLst>
        </pc:spChg>
        <pc:spChg chg="add mod">
          <ac:chgData name="Evelyn Hill" userId="550d0d2600608f21" providerId="LiveId" clId="{C9010848-6271-4350-8195-CF28DBDF2065}" dt="2022-07-26T20:42:22.892" v="3277" actId="207"/>
          <ac:spMkLst>
            <pc:docMk/>
            <pc:sldMk cId="2313234867" sldId="389"/>
            <ac:spMk id="3" creationId="{DA1BDF61-EDF3-8FBE-D2AD-0F50E223490F}"/>
          </ac:spMkLst>
        </pc:spChg>
        <pc:spChg chg="add del mod">
          <ac:chgData name="Evelyn Hill" userId="550d0d2600608f21" providerId="LiveId" clId="{C9010848-6271-4350-8195-CF28DBDF2065}" dt="2022-07-20T15:09:19.649" v="1027" actId="478"/>
          <ac:spMkLst>
            <pc:docMk/>
            <pc:sldMk cId="2313234867" sldId="389"/>
            <ac:spMk id="5" creationId="{1718ACC4-79F0-028D-3880-D10CB82C8EC3}"/>
          </ac:spMkLst>
        </pc:spChg>
        <pc:spChg chg="add del mod">
          <ac:chgData name="Evelyn Hill" userId="550d0d2600608f21" providerId="LiveId" clId="{C9010848-6271-4350-8195-CF28DBDF2065}" dt="2022-07-20T15:09:29.476" v="1030" actId="478"/>
          <ac:spMkLst>
            <pc:docMk/>
            <pc:sldMk cId="2313234867" sldId="389"/>
            <ac:spMk id="7" creationId="{4B7A9500-F61F-7384-CE48-482A9C7799A3}"/>
          </ac:spMkLst>
        </pc:spChg>
        <pc:spChg chg="add del mod">
          <ac:chgData name="Evelyn Hill" userId="550d0d2600608f21" providerId="LiveId" clId="{C9010848-6271-4350-8195-CF28DBDF2065}" dt="2022-07-20T15:09:39.409" v="1033" actId="478"/>
          <ac:spMkLst>
            <pc:docMk/>
            <pc:sldMk cId="2313234867" sldId="389"/>
            <ac:spMk id="11" creationId="{0AAE6EF2-45C8-3132-B09D-2B854E817A75}"/>
          </ac:spMkLst>
        </pc:spChg>
        <pc:spChg chg="del mod">
          <ac:chgData name="Evelyn Hill" userId="550d0d2600608f21" providerId="LiveId" clId="{C9010848-6271-4350-8195-CF28DBDF2065}" dt="2022-07-15T16:11:11.796" v="867" actId="478"/>
          <ac:spMkLst>
            <pc:docMk/>
            <pc:sldMk cId="2313234867" sldId="389"/>
            <ac:spMk id="13" creationId="{915FE2C5-E66A-4405-B19E-2C5C546C98E4}"/>
          </ac:spMkLst>
        </pc:spChg>
        <pc:spChg chg="add del mod">
          <ac:chgData name="Evelyn Hill" userId="550d0d2600608f21" providerId="LiveId" clId="{C9010848-6271-4350-8195-CF28DBDF2065}" dt="2022-07-25T16:13:03.620" v="3105"/>
          <ac:spMkLst>
            <pc:docMk/>
            <pc:sldMk cId="2313234867" sldId="389"/>
            <ac:spMk id="13" creationId="{C83B1D96-6D96-7450-DD5F-36BB4C66207E}"/>
          </ac:spMkLst>
        </pc:spChg>
        <pc:spChg chg="mod ord">
          <ac:chgData name="Evelyn Hill" userId="550d0d2600608f21" providerId="LiveId" clId="{C9010848-6271-4350-8195-CF28DBDF2065}" dt="2022-07-25T16:12:31.967" v="3101" actId="26606"/>
          <ac:spMkLst>
            <pc:docMk/>
            <pc:sldMk cId="2313234867" sldId="389"/>
            <ac:spMk id="14" creationId="{B01DF4D0-78BC-4C8C-9570-26F0B225433A}"/>
          </ac:spMkLst>
        </pc:spChg>
        <pc:spChg chg="del mod">
          <ac:chgData name="Evelyn Hill" userId="550d0d2600608f21" providerId="LiveId" clId="{C9010848-6271-4350-8195-CF28DBDF2065}" dt="2022-07-25T16:08:08.470" v="3037" actId="478"/>
          <ac:spMkLst>
            <pc:docMk/>
            <pc:sldMk cId="2313234867" sldId="389"/>
            <ac:spMk id="15" creationId="{3B199C97-F175-437D-8311-DB662925C063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2313234867" sldId="389"/>
            <ac:spMk id="25" creationId="{C393B4A7-6ABF-423D-A762-3CDB4897A833}"/>
          </ac:spMkLst>
        </pc:spChg>
        <pc:spChg chg="add del">
          <ac:chgData name="Evelyn Hill" userId="550d0d2600608f21" providerId="LiveId" clId="{C9010848-6271-4350-8195-CF28DBDF2065}" dt="2022-07-25T16:12:04.472" v="3097" actId="26606"/>
          <ac:spMkLst>
            <pc:docMk/>
            <pc:sldMk cId="2313234867" sldId="389"/>
            <ac:spMk id="26" creationId="{5F27C211-3B72-4D83-B617-D63B404ADC43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2313234867" sldId="389"/>
            <ac:spMk id="31" creationId="{01AD250C-F2EA-449F-9B14-DF5BB674C500}"/>
          </ac:spMkLst>
        </pc:spChg>
        <pc:spChg chg="add del">
          <ac:chgData name="Evelyn Hill" userId="550d0d2600608f21" providerId="LiveId" clId="{C9010848-6271-4350-8195-CF28DBDF2065}" dt="2022-07-25T16:12:04.472" v="3097" actId="26606"/>
          <ac:spMkLst>
            <pc:docMk/>
            <pc:sldMk cId="2313234867" sldId="389"/>
            <ac:spMk id="32" creationId="{8B24F55B-6511-4781-950F-F000AB52E857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2313234867" sldId="389"/>
            <ac:spMk id="33" creationId="{4E78424C-6FD0-41F8-9CAA-5DC19C42359F}"/>
          </ac:spMkLst>
        </pc:spChg>
        <pc:spChg chg="add del">
          <ac:chgData name="Evelyn Hill" userId="550d0d2600608f21" providerId="LiveId" clId="{C9010848-6271-4350-8195-CF28DBDF2065}" dt="2022-07-25T16:12:04.472" v="3097" actId="26606"/>
          <ac:spMkLst>
            <pc:docMk/>
            <pc:sldMk cId="2313234867" sldId="389"/>
            <ac:spMk id="34" creationId="{FE4EC82A-4C8C-4C89-84E5-F167F921BB24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2313234867" sldId="389"/>
            <ac:spMk id="35" creationId="{DD136760-57DC-4301-8BEA-B71AD2D13905}"/>
          </ac:spMkLst>
        </pc:spChg>
        <pc:spChg chg="add del">
          <ac:chgData name="Evelyn Hill" userId="550d0d2600608f21" providerId="LiveId" clId="{C9010848-6271-4350-8195-CF28DBDF2065}" dt="2022-07-25T16:12:04.472" v="3097" actId="26606"/>
          <ac:spMkLst>
            <pc:docMk/>
            <pc:sldMk cId="2313234867" sldId="389"/>
            <ac:spMk id="36" creationId="{20274AE2-B8C3-42B7-A71C-2E111FA46057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2313234867" sldId="389"/>
            <ac:spMk id="37" creationId="{BDC58DEA-1307-4F44-AD47-E613D8B76A89}"/>
          </ac:spMkLst>
        </pc:spChg>
        <pc:spChg chg="add del">
          <ac:chgData name="Evelyn Hill" userId="550d0d2600608f21" providerId="LiveId" clId="{C9010848-6271-4350-8195-CF28DBDF2065}" dt="2022-07-25T16:12:04.472" v="3097" actId="26606"/>
          <ac:spMkLst>
            <pc:docMk/>
            <pc:sldMk cId="2313234867" sldId="389"/>
            <ac:spMk id="38" creationId="{B1C4F06D-9A48-4DB4-BB8C-E7FD6E58D748}"/>
          </ac:spMkLst>
        </pc:spChg>
        <pc:spChg chg="add del">
          <ac:chgData name="Evelyn Hill" userId="550d0d2600608f21" providerId="LiveId" clId="{C9010848-6271-4350-8195-CF28DBDF2065}" dt="2022-07-20T15:14:07.897" v="1192"/>
          <ac:spMkLst>
            <pc:docMk/>
            <pc:sldMk cId="2313234867" sldId="389"/>
            <ac:spMk id="39" creationId="{C99B912D-1E4B-42AF-A2BE-CFEFEC916EE7}"/>
          </ac:spMkLst>
        </pc:spChg>
        <pc:spChg chg="add del">
          <ac:chgData name="Evelyn Hill" userId="550d0d2600608f21" providerId="LiveId" clId="{C9010848-6271-4350-8195-CF28DBDF2065}" dt="2022-07-25T16:12:04.472" v="3097" actId="26606"/>
          <ac:spMkLst>
            <pc:docMk/>
            <pc:sldMk cId="2313234867" sldId="389"/>
            <ac:spMk id="40" creationId="{998CBEAC-6AB1-4AD1-AD3D-FF124A71AF2F}"/>
          </ac:spMkLst>
        </pc:spChg>
        <pc:spChg chg="add del">
          <ac:chgData name="Evelyn Hill" userId="550d0d2600608f21" providerId="LiveId" clId="{C9010848-6271-4350-8195-CF28DBDF2065}" dt="2022-07-25T16:12:31.967" v="3101" actId="26606"/>
          <ac:spMkLst>
            <pc:docMk/>
            <pc:sldMk cId="2313234867" sldId="389"/>
            <ac:spMk id="49" creationId="{5F27C211-3B72-4D83-B617-D63B404ADC43}"/>
          </ac:spMkLst>
        </pc:spChg>
        <pc:spChg chg="add del">
          <ac:chgData name="Evelyn Hill" userId="550d0d2600608f21" providerId="LiveId" clId="{C9010848-6271-4350-8195-CF28DBDF2065}" dt="2022-07-25T16:12:31.967" v="3101" actId="26606"/>
          <ac:spMkLst>
            <pc:docMk/>
            <pc:sldMk cId="2313234867" sldId="389"/>
            <ac:spMk id="55" creationId="{8B24F55B-6511-4781-950F-F000AB52E857}"/>
          </ac:spMkLst>
        </pc:spChg>
        <pc:spChg chg="add del">
          <ac:chgData name="Evelyn Hill" userId="550d0d2600608f21" providerId="LiveId" clId="{C9010848-6271-4350-8195-CF28DBDF2065}" dt="2022-07-25T16:12:31.967" v="3101" actId="26606"/>
          <ac:spMkLst>
            <pc:docMk/>
            <pc:sldMk cId="2313234867" sldId="389"/>
            <ac:spMk id="57" creationId="{FE4EC82A-4C8C-4C89-84E5-F167F921BB24}"/>
          </ac:spMkLst>
        </pc:spChg>
        <pc:spChg chg="add del">
          <ac:chgData name="Evelyn Hill" userId="550d0d2600608f21" providerId="LiveId" clId="{C9010848-6271-4350-8195-CF28DBDF2065}" dt="2022-07-25T16:12:31.967" v="3101" actId="26606"/>
          <ac:spMkLst>
            <pc:docMk/>
            <pc:sldMk cId="2313234867" sldId="389"/>
            <ac:spMk id="59" creationId="{20274AE2-B8C3-42B7-A71C-2E111FA46057}"/>
          </ac:spMkLst>
        </pc:spChg>
        <pc:spChg chg="add del">
          <ac:chgData name="Evelyn Hill" userId="550d0d2600608f21" providerId="LiveId" clId="{C9010848-6271-4350-8195-CF28DBDF2065}" dt="2022-07-25T16:12:31.967" v="3101" actId="26606"/>
          <ac:spMkLst>
            <pc:docMk/>
            <pc:sldMk cId="2313234867" sldId="389"/>
            <ac:spMk id="61" creationId="{B1C4F06D-9A48-4DB4-BB8C-E7FD6E58D748}"/>
          </ac:spMkLst>
        </pc:spChg>
        <pc:spChg chg="add del">
          <ac:chgData name="Evelyn Hill" userId="550d0d2600608f21" providerId="LiveId" clId="{C9010848-6271-4350-8195-CF28DBDF2065}" dt="2022-07-25T16:12:31.967" v="3101" actId="26606"/>
          <ac:spMkLst>
            <pc:docMk/>
            <pc:sldMk cId="2313234867" sldId="389"/>
            <ac:spMk id="63" creationId="{998CBEAC-6AB1-4AD1-AD3D-FF124A71AF2F}"/>
          </ac:spMkLst>
        </pc:spChg>
        <pc:spChg chg="add">
          <ac:chgData name="Evelyn Hill" userId="550d0d2600608f21" providerId="LiveId" clId="{C9010848-6271-4350-8195-CF28DBDF2065}" dt="2022-07-25T16:12:31.967" v="3101" actId="26606"/>
          <ac:spMkLst>
            <pc:docMk/>
            <pc:sldMk cId="2313234867" sldId="389"/>
            <ac:spMk id="72" creationId="{5F27C211-3B72-4D83-B617-D63B404ADC43}"/>
          </ac:spMkLst>
        </pc:spChg>
        <pc:spChg chg="add">
          <ac:chgData name="Evelyn Hill" userId="550d0d2600608f21" providerId="LiveId" clId="{C9010848-6271-4350-8195-CF28DBDF2065}" dt="2022-07-25T16:12:31.967" v="3101" actId="26606"/>
          <ac:spMkLst>
            <pc:docMk/>
            <pc:sldMk cId="2313234867" sldId="389"/>
            <ac:spMk id="78" creationId="{8B24F55B-6511-4781-950F-F000AB52E857}"/>
          </ac:spMkLst>
        </pc:spChg>
        <pc:graphicFrameChg chg="add mod ord modGraphic">
          <ac:chgData name="Evelyn Hill" userId="550d0d2600608f21" providerId="LiveId" clId="{C9010848-6271-4350-8195-CF28DBDF2065}" dt="2022-07-25T16:52:10.935" v="3249" actId="20577"/>
          <ac:graphicFrameMkLst>
            <pc:docMk/>
            <pc:sldMk cId="2313234867" sldId="389"/>
            <ac:graphicFrameMk id="17" creationId="{0E006DF0-6C42-B040-B465-EBAD917FD816}"/>
          </ac:graphicFrameMkLst>
        </pc:graphicFrameChg>
        <pc:picChg chg="del mod">
          <ac:chgData name="Evelyn Hill" userId="550d0d2600608f21" providerId="LiveId" clId="{C9010848-6271-4350-8195-CF28DBDF2065}" dt="2022-07-20T15:09:14.369" v="1026" actId="478"/>
          <ac:picMkLst>
            <pc:docMk/>
            <pc:sldMk cId="2313234867" sldId="389"/>
            <ac:picMk id="8" creationId="{06D2324F-3B7B-45EF-9584-C8EADD2C8C0B}"/>
          </ac:picMkLst>
        </pc:picChg>
        <pc:picChg chg="del mod">
          <ac:chgData name="Evelyn Hill" userId="550d0d2600608f21" providerId="LiveId" clId="{C9010848-6271-4350-8195-CF28DBDF2065}" dt="2022-07-20T15:09:25.989" v="1029" actId="478"/>
          <ac:picMkLst>
            <pc:docMk/>
            <pc:sldMk cId="2313234867" sldId="389"/>
            <ac:picMk id="10" creationId="{71F862F9-0E8A-4DB9-8083-1C3AA6E5D777}"/>
          </ac:picMkLst>
        </pc:picChg>
        <pc:picChg chg="del mod">
          <ac:chgData name="Evelyn Hill" userId="550d0d2600608f21" providerId="LiveId" clId="{C9010848-6271-4350-8195-CF28DBDF2065}" dt="2022-07-20T15:09:34.381" v="1032" actId="478"/>
          <ac:picMkLst>
            <pc:docMk/>
            <pc:sldMk cId="2313234867" sldId="389"/>
            <ac:picMk id="12" creationId="{A63F39B9-0715-40B5-8ECB-9B983F99C690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2313234867" sldId="389"/>
            <ac:picMk id="21" creationId="{F1B8F9CB-890B-4CB8-B503-188A763E2FC1}"/>
          </ac:picMkLst>
        </pc:picChg>
        <pc:picChg chg="add del">
          <ac:chgData name="Evelyn Hill" userId="550d0d2600608f21" providerId="LiveId" clId="{C9010848-6271-4350-8195-CF28DBDF2065}" dt="2022-07-25T16:12:04.472" v="3097" actId="26606"/>
          <ac:picMkLst>
            <pc:docMk/>
            <pc:sldMk cId="2313234867" sldId="389"/>
            <ac:picMk id="22" creationId="{C715DC6F-052E-4EDE-A74B-047632EA1EC2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2313234867" sldId="389"/>
            <ac:picMk id="23" creationId="{AA632AB4-3837-4FD0-8B62-0A18B573F46D}"/>
          </ac:picMkLst>
        </pc:picChg>
        <pc:picChg chg="add del">
          <ac:chgData name="Evelyn Hill" userId="550d0d2600608f21" providerId="LiveId" clId="{C9010848-6271-4350-8195-CF28DBDF2065}" dt="2022-07-25T16:12:04.472" v="3097" actId="26606"/>
          <ac:picMkLst>
            <pc:docMk/>
            <pc:sldMk cId="2313234867" sldId="389"/>
            <ac:picMk id="24" creationId="{515B249B-C1B9-4C06-93BC-5B0FE82FC834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2313234867" sldId="389"/>
            <ac:picMk id="27" creationId="{9CD2319A-6FA9-4EFB-9EDF-7304467425E8}"/>
          </ac:picMkLst>
        </pc:picChg>
        <pc:picChg chg="add del">
          <ac:chgData name="Evelyn Hill" userId="550d0d2600608f21" providerId="LiveId" clId="{C9010848-6271-4350-8195-CF28DBDF2065}" dt="2022-07-25T16:12:04.472" v="3097" actId="26606"/>
          <ac:picMkLst>
            <pc:docMk/>
            <pc:sldMk cId="2313234867" sldId="389"/>
            <ac:picMk id="28" creationId="{063669BB-B593-41AA-88AF-DF4F5E26B3EB}"/>
          </ac:picMkLst>
        </pc:picChg>
        <pc:picChg chg="add del">
          <ac:chgData name="Evelyn Hill" userId="550d0d2600608f21" providerId="LiveId" clId="{C9010848-6271-4350-8195-CF28DBDF2065}" dt="2022-07-20T15:14:07.897" v="1192"/>
          <ac:picMkLst>
            <pc:docMk/>
            <pc:sldMk cId="2313234867" sldId="389"/>
            <ac:picMk id="29" creationId="{D1692A93-3514-4486-8B67-CCA4E0259BCB}"/>
          </ac:picMkLst>
        </pc:picChg>
        <pc:picChg chg="add del">
          <ac:chgData name="Evelyn Hill" userId="550d0d2600608f21" providerId="LiveId" clId="{C9010848-6271-4350-8195-CF28DBDF2065}" dt="2022-07-25T16:12:04.472" v="3097" actId="26606"/>
          <ac:picMkLst>
            <pc:docMk/>
            <pc:sldMk cId="2313234867" sldId="389"/>
            <ac:picMk id="30" creationId="{2A95CA20-A5B7-4232-9498-E1325736C58B}"/>
          </ac:picMkLst>
        </pc:picChg>
        <pc:picChg chg="add del">
          <ac:chgData name="Evelyn Hill" userId="550d0d2600608f21" providerId="LiveId" clId="{C9010848-6271-4350-8195-CF28DBDF2065}" dt="2022-07-25T16:12:31.967" v="3101" actId="26606"/>
          <ac:picMkLst>
            <pc:docMk/>
            <pc:sldMk cId="2313234867" sldId="389"/>
            <ac:picMk id="45" creationId="{C715DC6F-052E-4EDE-A74B-047632EA1EC2}"/>
          </ac:picMkLst>
        </pc:picChg>
        <pc:picChg chg="add del">
          <ac:chgData name="Evelyn Hill" userId="550d0d2600608f21" providerId="LiveId" clId="{C9010848-6271-4350-8195-CF28DBDF2065}" dt="2022-07-25T16:12:31.967" v="3101" actId="26606"/>
          <ac:picMkLst>
            <pc:docMk/>
            <pc:sldMk cId="2313234867" sldId="389"/>
            <ac:picMk id="47" creationId="{515B249B-C1B9-4C06-93BC-5B0FE82FC834}"/>
          </ac:picMkLst>
        </pc:picChg>
        <pc:picChg chg="add del">
          <ac:chgData name="Evelyn Hill" userId="550d0d2600608f21" providerId="LiveId" clId="{C9010848-6271-4350-8195-CF28DBDF2065}" dt="2022-07-25T16:12:31.967" v="3101" actId="26606"/>
          <ac:picMkLst>
            <pc:docMk/>
            <pc:sldMk cId="2313234867" sldId="389"/>
            <ac:picMk id="51" creationId="{063669BB-B593-41AA-88AF-DF4F5E26B3EB}"/>
          </ac:picMkLst>
        </pc:picChg>
        <pc:picChg chg="add del">
          <ac:chgData name="Evelyn Hill" userId="550d0d2600608f21" providerId="LiveId" clId="{C9010848-6271-4350-8195-CF28DBDF2065}" dt="2022-07-25T16:12:31.967" v="3101" actId="26606"/>
          <ac:picMkLst>
            <pc:docMk/>
            <pc:sldMk cId="2313234867" sldId="389"/>
            <ac:picMk id="53" creationId="{2A95CA20-A5B7-4232-9498-E1325736C58B}"/>
          </ac:picMkLst>
        </pc:picChg>
        <pc:picChg chg="add">
          <ac:chgData name="Evelyn Hill" userId="550d0d2600608f21" providerId="LiveId" clId="{C9010848-6271-4350-8195-CF28DBDF2065}" dt="2022-07-25T16:12:31.967" v="3101" actId="26606"/>
          <ac:picMkLst>
            <pc:docMk/>
            <pc:sldMk cId="2313234867" sldId="389"/>
            <ac:picMk id="68" creationId="{C715DC6F-052E-4EDE-A74B-047632EA1EC2}"/>
          </ac:picMkLst>
        </pc:picChg>
        <pc:picChg chg="add">
          <ac:chgData name="Evelyn Hill" userId="550d0d2600608f21" providerId="LiveId" clId="{C9010848-6271-4350-8195-CF28DBDF2065}" dt="2022-07-25T16:12:31.967" v="3101" actId="26606"/>
          <ac:picMkLst>
            <pc:docMk/>
            <pc:sldMk cId="2313234867" sldId="389"/>
            <ac:picMk id="70" creationId="{515B249B-C1B9-4C06-93BC-5B0FE82FC834}"/>
          </ac:picMkLst>
        </pc:picChg>
        <pc:picChg chg="add">
          <ac:chgData name="Evelyn Hill" userId="550d0d2600608f21" providerId="LiveId" clId="{C9010848-6271-4350-8195-CF28DBDF2065}" dt="2022-07-25T16:12:31.967" v="3101" actId="26606"/>
          <ac:picMkLst>
            <pc:docMk/>
            <pc:sldMk cId="2313234867" sldId="389"/>
            <ac:picMk id="74" creationId="{063669BB-B593-41AA-88AF-DF4F5E26B3EB}"/>
          </ac:picMkLst>
        </pc:picChg>
        <pc:picChg chg="add">
          <ac:chgData name="Evelyn Hill" userId="550d0d2600608f21" providerId="LiveId" clId="{C9010848-6271-4350-8195-CF28DBDF2065}" dt="2022-07-25T16:12:31.967" v="3101" actId="26606"/>
          <ac:picMkLst>
            <pc:docMk/>
            <pc:sldMk cId="2313234867" sldId="389"/>
            <ac:picMk id="76" creationId="{2A95CA20-A5B7-4232-9498-E1325736C58B}"/>
          </ac:picMkLst>
        </pc:picChg>
      </pc:sldChg>
      <pc:sldChg chg="addSp delSp modSp mod ord setBg addAnim delAnim">
        <pc:chgData name="Evelyn Hill" userId="550d0d2600608f21" providerId="LiveId" clId="{C9010848-6271-4350-8195-CF28DBDF2065}" dt="2022-07-27T17:43:22.165" v="3445"/>
        <pc:sldMkLst>
          <pc:docMk/>
          <pc:sldMk cId="3247798845" sldId="391"/>
        </pc:sldMkLst>
        <pc:spChg chg="add del mod">
          <ac:chgData name="Evelyn Hill" userId="550d0d2600608f21" providerId="LiveId" clId="{C9010848-6271-4350-8195-CF28DBDF2065}" dt="2022-07-20T15:19:37.576" v="1299" actId="478"/>
          <ac:spMkLst>
            <pc:docMk/>
            <pc:sldMk cId="3247798845" sldId="391"/>
            <ac:spMk id="3" creationId="{1C69CE63-CAA6-8B4A-83C5-AAE8CF30FAAC}"/>
          </ac:spMkLst>
        </pc:spChg>
        <pc:spChg chg="del mod">
          <ac:chgData name="Evelyn Hill" userId="550d0d2600608f21" providerId="LiveId" clId="{C9010848-6271-4350-8195-CF28DBDF2065}" dt="2022-07-20T15:20:02.016" v="1306" actId="478"/>
          <ac:spMkLst>
            <pc:docMk/>
            <pc:sldMk cId="3247798845" sldId="391"/>
            <ac:spMk id="4" creationId="{7823E305-6365-4345-8BD1-4A31C61D96CB}"/>
          </ac:spMkLst>
        </pc:spChg>
        <pc:spChg chg="del mod">
          <ac:chgData name="Evelyn Hill" userId="550d0d2600608f21" providerId="LiveId" clId="{C9010848-6271-4350-8195-CF28DBDF2065}" dt="2022-07-20T15:19:55.016" v="1303" actId="478"/>
          <ac:spMkLst>
            <pc:docMk/>
            <pc:sldMk cId="3247798845" sldId="391"/>
            <ac:spMk id="5" creationId="{0B37A3FF-ED32-4C4A-A21F-848A3BF6F896}"/>
          </ac:spMkLst>
        </pc:spChg>
        <pc:spChg chg="del mod">
          <ac:chgData name="Evelyn Hill" userId="550d0d2600608f21" providerId="LiveId" clId="{C9010848-6271-4350-8195-CF28DBDF2065}" dt="2022-07-20T15:20:13.078" v="1307" actId="478"/>
          <ac:spMkLst>
            <pc:docMk/>
            <pc:sldMk cId="3247798845" sldId="391"/>
            <ac:spMk id="6" creationId="{36E60F23-FB58-4EF8-82FD-E86CED25FDD4}"/>
          </ac:spMkLst>
        </pc:spChg>
        <pc:spChg chg="add del mod">
          <ac:chgData name="Evelyn Hill" userId="550d0d2600608f21" providerId="LiveId" clId="{C9010848-6271-4350-8195-CF28DBDF2065}" dt="2022-07-20T15:19:49.943" v="1302" actId="478"/>
          <ac:spMkLst>
            <pc:docMk/>
            <pc:sldMk cId="3247798845" sldId="391"/>
            <ac:spMk id="8" creationId="{4742E678-C22D-6522-0BF2-2C6B429F41D3}"/>
          </ac:spMkLst>
        </pc:spChg>
        <pc:spChg chg="mod">
          <ac:chgData name="Evelyn Hill" userId="550d0d2600608f21" providerId="LiveId" clId="{C9010848-6271-4350-8195-CF28DBDF2065}" dt="2022-07-20T18:25:03.857" v="1854" actId="27636"/>
          <ac:spMkLst>
            <pc:docMk/>
            <pc:sldMk cId="3247798845" sldId="391"/>
            <ac:spMk id="22" creationId="{F8FAEED9-1ECD-45F9-87A0-9394BAEABB79}"/>
          </ac:spMkLst>
        </pc:spChg>
        <pc:spChg chg="mod ord">
          <ac:chgData name="Evelyn Hill" userId="550d0d2600608f21" providerId="LiveId" clId="{C9010848-6271-4350-8195-CF28DBDF2065}" dt="2022-07-20T18:32:59.425" v="1902" actId="20577"/>
          <ac:spMkLst>
            <pc:docMk/>
            <pc:sldMk cId="3247798845" sldId="391"/>
            <ac:spMk id="23" creationId="{8E5E4638-9BCB-4C2E-914F-CC868E2020D5}"/>
          </ac:spMkLst>
        </pc:spChg>
        <pc:spChg chg="add del">
          <ac:chgData name="Evelyn Hill" userId="550d0d2600608f21" providerId="LiveId" clId="{C9010848-6271-4350-8195-CF28DBDF2065}" dt="2022-07-20T15:52:03.742" v="1442" actId="26606"/>
          <ac:spMkLst>
            <pc:docMk/>
            <pc:sldMk cId="3247798845" sldId="391"/>
            <ac:spMk id="1035" creationId="{4C6C9A81-EBD8-4A7D-BE1B-7520E2A46FCD}"/>
          </ac:spMkLst>
        </pc:spChg>
        <pc:spChg chg="add del">
          <ac:chgData name="Evelyn Hill" userId="550d0d2600608f21" providerId="LiveId" clId="{C9010848-6271-4350-8195-CF28DBDF2065}" dt="2022-07-20T15:52:03.742" v="1442" actId="26606"/>
          <ac:spMkLst>
            <pc:docMk/>
            <pc:sldMk cId="3247798845" sldId="391"/>
            <ac:spMk id="1041" creationId="{1CFBC036-F1E2-42B1-B205-11560583B5BB}"/>
          </ac:spMkLst>
        </pc:spChg>
        <pc:spChg chg="add del">
          <ac:chgData name="Evelyn Hill" userId="550d0d2600608f21" providerId="LiveId" clId="{C9010848-6271-4350-8195-CF28DBDF2065}" dt="2022-07-20T15:52:03.742" v="1442" actId="26606"/>
          <ac:spMkLst>
            <pc:docMk/>
            <pc:sldMk cId="3247798845" sldId="391"/>
            <ac:spMk id="1043" creationId="{B707E02E-CDAD-41C2-8FA4-E71804BB566F}"/>
          </ac:spMkLst>
        </pc:spChg>
        <pc:spChg chg="add del">
          <ac:chgData name="Evelyn Hill" userId="550d0d2600608f21" providerId="LiveId" clId="{C9010848-6271-4350-8195-CF28DBDF2065}" dt="2022-07-20T15:52:03.742" v="1442" actId="26606"/>
          <ac:spMkLst>
            <pc:docMk/>
            <pc:sldMk cId="3247798845" sldId="391"/>
            <ac:spMk id="1045" creationId="{E7116D6A-A30D-4218-B9FB-DED28D06F314}"/>
          </ac:spMkLst>
        </pc:spChg>
        <pc:spChg chg="add del">
          <ac:chgData name="Evelyn Hill" userId="550d0d2600608f21" providerId="LiveId" clId="{C9010848-6271-4350-8195-CF28DBDF2065}" dt="2022-07-20T15:52:03.712" v="1441" actId="26606"/>
          <ac:spMkLst>
            <pc:docMk/>
            <pc:sldMk cId="3247798845" sldId="391"/>
            <ac:spMk id="1054" creationId="{F5EAC709-009C-44D1-8DB3-C99E7EC7801B}"/>
          </ac:spMkLst>
        </pc:spChg>
        <pc:spChg chg="add del">
          <ac:chgData name="Evelyn Hill" userId="550d0d2600608f21" providerId="LiveId" clId="{C9010848-6271-4350-8195-CF28DBDF2065}" dt="2022-07-20T15:52:03.712" v="1441" actId="26606"/>
          <ac:spMkLst>
            <pc:docMk/>
            <pc:sldMk cId="3247798845" sldId="391"/>
            <ac:spMk id="1060" creationId="{F3481F12-9587-46ED-93CE-846F5108E61C}"/>
          </ac:spMkLst>
        </pc:spChg>
        <pc:spChg chg="add del">
          <ac:chgData name="Evelyn Hill" userId="550d0d2600608f21" providerId="LiveId" clId="{C9010848-6271-4350-8195-CF28DBDF2065}" dt="2022-07-20T15:52:03.712" v="1441" actId="26606"/>
          <ac:spMkLst>
            <pc:docMk/>
            <pc:sldMk cId="3247798845" sldId="391"/>
            <ac:spMk id="1062" creationId="{F60DD4F3-4627-415E-A568-C0277083FC84}"/>
          </ac:spMkLst>
        </pc:spChg>
        <pc:spChg chg="add del">
          <ac:chgData name="Evelyn Hill" userId="550d0d2600608f21" providerId="LiveId" clId="{C9010848-6271-4350-8195-CF28DBDF2065}" dt="2022-07-20T18:24:25.385" v="1850" actId="26606"/>
          <ac:spMkLst>
            <pc:docMk/>
            <pc:sldMk cId="3247798845" sldId="391"/>
            <ac:spMk id="1066" creationId="{F5EAC709-009C-44D1-8DB3-C99E7EC7801B}"/>
          </ac:spMkLst>
        </pc:spChg>
        <pc:spChg chg="add del">
          <ac:chgData name="Evelyn Hill" userId="550d0d2600608f21" providerId="LiveId" clId="{C9010848-6271-4350-8195-CF28DBDF2065}" dt="2022-07-20T18:24:25.385" v="1850" actId="26606"/>
          <ac:spMkLst>
            <pc:docMk/>
            <pc:sldMk cId="3247798845" sldId="391"/>
            <ac:spMk id="1069" creationId="{F3481F12-9587-46ED-93CE-846F5108E61C}"/>
          </ac:spMkLst>
        </pc:spChg>
        <pc:spChg chg="add del">
          <ac:chgData name="Evelyn Hill" userId="550d0d2600608f21" providerId="LiveId" clId="{C9010848-6271-4350-8195-CF28DBDF2065}" dt="2022-07-20T18:24:25.385" v="1850" actId="26606"/>
          <ac:spMkLst>
            <pc:docMk/>
            <pc:sldMk cId="3247798845" sldId="391"/>
            <ac:spMk id="1070" creationId="{1FE6B42E-F26A-4DD0-9CB4-7106B05E62A5}"/>
          </ac:spMkLst>
        </pc:spChg>
        <pc:spChg chg="add">
          <ac:chgData name="Evelyn Hill" userId="550d0d2600608f21" providerId="LiveId" clId="{C9010848-6271-4350-8195-CF28DBDF2065}" dt="2022-07-20T18:24:25.385" v="1850" actId="26606"/>
          <ac:spMkLst>
            <pc:docMk/>
            <pc:sldMk cId="3247798845" sldId="391"/>
            <ac:spMk id="1079" creationId="{F5EAC709-009C-44D1-8DB3-C99E7EC7801B}"/>
          </ac:spMkLst>
        </pc:spChg>
        <pc:spChg chg="add">
          <ac:chgData name="Evelyn Hill" userId="550d0d2600608f21" providerId="LiveId" clId="{C9010848-6271-4350-8195-CF28DBDF2065}" dt="2022-07-20T18:24:25.385" v="1850" actId="26606"/>
          <ac:spMkLst>
            <pc:docMk/>
            <pc:sldMk cId="3247798845" sldId="391"/>
            <ac:spMk id="1085" creationId="{F3481F12-9587-46ED-93CE-846F5108E61C}"/>
          </ac:spMkLst>
        </pc:spChg>
        <pc:picChg chg="del mod">
          <ac:chgData name="Evelyn Hill" userId="550d0d2600608f21" providerId="LiveId" clId="{C9010848-6271-4350-8195-CF28DBDF2065}" dt="2022-07-20T15:19:34.535" v="1298" actId="478"/>
          <ac:picMkLst>
            <pc:docMk/>
            <pc:sldMk cId="3247798845" sldId="391"/>
            <ac:picMk id="27" creationId="{9E660784-34E2-4CDA-926A-DDD6AAF35046}"/>
          </ac:picMkLst>
        </pc:picChg>
        <pc:picChg chg="del mod">
          <ac:chgData name="Evelyn Hill" userId="550d0d2600608f21" providerId="LiveId" clId="{C9010848-6271-4350-8195-CF28DBDF2065}" dt="2022-07-20T15:19:44.673" v="1300" actId="478"/>
          <ac:picMkLst>
            <pc:docMk/>
            <pc:sldMk cId="3247798845" sldId="391"/>
            <ac:picMk id="33" creationId="{48106962-23C6-4DFE-BB3A-E5FFF03F38CE}"/>
          </ac:picMkLst>
        </pc:picChg>
        <pc:picChg chg="add mod ord">
          <ac:chgData name="Evelyn Hill" userId="550d0d2600608f21" providerId="LiveId" clId="{C9010848-6271-4350-8195-CF28DBDF2065}" dt="2022-07-20T18:24:25.385" v="1850" actId="26606"/>
          <ac:picMkLst>
            <pc:docMk/>
            <pc:sldMk cId="3247798845" sldId="391"/>
            <ac:picMk id="1026" creationId="{E334D4D2-AF13-A2F5-F5FF-F29519278CA0}"/>
          </ac:picMkLst>
        </pc:picChg>
        <pc:picChg chg="add mod ord">
          <ac:chgData name="Evelyn Hill" userId="550d0d2600608f21" providerId="LiveId" clId="{C9010848-6271-4350-8195-CF28DBDF2065}" dt="2022-07-20T18:24:25.385" v="1850" actId="26606"/>
          <ac:picMkLst>
            <pc:docMk/>
            <pc:sldMk cId="3247798845" sldId="391"/>
            <ac:picMk id="1028" creationId="{D86B7C81-96BA-DED9-A696-79FACAC3BD02}"/>
          </ac:picMkLst>
        </pc:picChg>
        <pc:picChg chg="add del">
          <ac:chgData name="Evelyn Hill" userId="550d0d2600608f21" providerId="LiveId" clId="{C9010848-6271-4350-8195-CF28DBDF2065}" dt="2022-07-20T15:52:03.742" v="1442" actId="26606"/>
          <ac:picMkLst>
            <pc:docMk/>
            <pc:sldMk cId="3247798845" sldId="391"/>
            <ac:picMk id="1031" creationId="{BED40652-2041-40A8-BD19-217432266812}"/>
          </ac:picMkLst>
        </pc:picChg>
        <pc:picChg chg="add del">
          <ac:chgData name="Evelyn Hill" userId="550d0d2600608f21" providerId="LiveId" clId="{C9010848-6271-4350-8195-CF28DBDF2065}" dt="2022-07-20T15:52:03.742" v="1442" actId="26606"/>
          <ac:picMkLst>
            <pc:docMk/>
            <pc:sldMk cId="3247798845" sldId="391"/>
            <ac:picMk id="1033" creationId="{3F9E3962-D4A6-4AE1-88E9-74BCE5EB88F5}"/>
          </ac:picMkLst>
        </pc:picChg>
        <pc:picChg chg="add del">
          <ac:chgData name="Evelyn Hill" userId="550d0d2600608f21" providerId="LiveId" clId="{C9010848-6271-4350-8195-CF28DBDF2065}" dt="2022-07-20T15:52:03.742" v="1442" actId="26606"/>
          <ac:picMkLst>
            <pc:docMk/>
            <pc:sldMk cId="3247798845" sldId="391"/>
            <ac:picMk id="1037" creationId="{79C71F41-5AA1-428C-A1E3-0BD5A769116D}"/>
          </ac:picMkLst>
        </pc:picChg>
        <pc:picChg chg="add del">
          <ac:chgData name="Evelyn Hill" userId="550d0d2600608f21" providerId="LiveId" clId="{C9010848-6271-4350-8195-CF28DBDF2065}" dt="2022-07-20T15:52:03.742" v="1442" actId="26606"/>
          <ac:picMkLst>
            <pc:docMk/>
            <pc:sldMk cId="3247798845" sldId="391"/>
            <ac:picMk id="1039" creationId="{8AA17048-7FB7-46CB-B99B-8D9D66ECA5B6}"/>
          </ac:picMkLst>
        </pc:picChg>
        <pc:picChg chg="add del">
          <ac:chgData name="Evelyn Hill" userId="550d0d2600608f21" providerId="LiveId" clId="{C9010848-6271-4350-8195-CF28DBDF2065}" dt="2022-07-20T15:52:03.712" v="1441" actId="26606"/>
          <ac:picMkLst>
            <pc:docMk/>
            <pc:sldMk cId="3247798845" sldId="391"/>
            <ac:picMk id="1050" creationId="{1AE58E0A-B0BF-4886-9816-C78679E77B2E}"/>
          </ac:picMkLst>
        </pc:picChg>
        <pc:picChg chg="add del">
          <ac:chgData name="Evelyn Hill" userId="550d0d2600608f21" providerId="LiveId" clId="{C9010848-6271-4350-8195-CF28DBDF2065}" dt="2022-07-20T15:52:03.712" v="1441" actId="26606"/>
          <ac:picMkLst>
            <pc:docMk/>
            <pc:sldMk cId="3247798845" sldId="391"/>
            <ac:picMk id="1052" creationId="{4C7A6D64-328C-4142-B6C9-8BA25354FDD3}"/>
          </ac:picMkLst>
        </pc:picChg>
        <pc:picChg chg="add del">
          <ac:chgData name="Evelyn Hill" userId="550d0d2600608f21" providerId="LiveId" clId="{C9010848-6271-4350-8195-CF28DBDF2065}" dt="2022-07-20T15:52:03.712" v="1441" actId="26606"/>
          <ac:picMkLst>
            <pc:docMk/>
            <pc:sldMk cId="3247798845" sldId="391"/>
            <ac:picMk id="1056" creationId="{090DF904-6312-44B6-99A8-7871C61E3E6C}"/>
          </ac:picMkLst>
        </pc:picChg>
        <pc:picChg chg="add del">
          <ac:chgData name="Evelyn Hill" userId="550d0d2600608f21" providerId="LiveId" clId="{C9010848-6271-4350-8195-CF28DBDF2065}" dt="2022-07-20T15:52:03.712" v="1441" actId="26606"/>
          <ac:picMkLst>
            <pc:docMk/>
            <pc:sldMk cId="3247798845" sldId="391"/>
            <ac:picMk id="1058" creationId="{48907313-A514-4D58-A0C0-C2F3F95ABA72}"/>
          </ac:picMkLst>
        </pc:picChg>
        <pc:picChg chg="add del">
          <ac:chgData name="Evelyn Hill" userId="550d0d2600608f21" providerId="LiveId" clId="{C9010848-6271-4350-8195-CF28DBDF2065}" dt="2022-07-20T18:24:25.385" v="1850" actId="26606"/>
          <ac:picMkLst>
            <pc:docMk/>
            <pc:sldMk cId="3247798845" sldId="391"/>
            <ac:picMk id="1064" creationId="{1AE58E0A-B0BF-4886-9816-C78679E77B2E}"/>
          </ac:picMkLst>
        </pc:picChg>
        <pc:picChg chg="add del">
          <ac:chgData name="Evelyn Hill" userId="550d0d2600608f21" providerId="LiveId" clId="{C9010848-6271-4350-8195-CF28DBDF2065}" dt="2022-07-20T18:24:25.385" v="1850" actId="26606"/>
          <ac:picMkLst>
            <pc:docMk/>
            <pc:sldMk cId="3247798845" sldId="391"/>
            <ac:picMk id="1065" creationId="{4C7A6D64-328C-4142-B6C9-8BA25354FDD3}"/>
          </ac:picMkLst>
        </pc:picChg>
        <pc:picChg chg="add del">
          <ac:chgData name="Evelyn Hill" userId="550d0d2600608f21" providerId="LiveId" clId="{C9010848-6271-4350-8195-CF28DBDF2065}" dt="2022-07-20T18:24:25.385" v="1850" actId="26606"/>
          <ac:picMkLst>
            <pc:docMk/>
            <pc:sldMk cId="3247798845" sldId="391"/>
            <ac:picMk id="1067" creationId="{090DF904-6312-44B6-99A8-7871C61E3E6C}"/>
          </ac:picMkLst>
        </pc:picChg>
        <pc:picChg chg="add del">
          <ac:chgData name="Evelyn Hill" userId="550d0d2600608f21" providerId="LiveId" clId="{C9010848-6271-4350-8195-CF28DBDF2065}" dt="2022-07-20T18:24:25.385" v="1850" actId="26606"/>
          <ac:picMkLst>
            <pc:docMk/>
            <pc:sldMk cId="3247798845" sldId="391"/>
            <ac:picMk id="1068" creationId="{48907313-A514-4D58-A0C0-C2F3F95ABA72}"/>
          </ac:picMkLst>
        </pc:picChg>
        <pc:picChg chg="add">
          <ac:chgData name="Evelyn Hill" userId="550d0d2600608f21" providerId="LiveId" clId="{C9010848-6271-4350-8195-CF28DBDF2065}" dt="2022-07-20T18:24:25.385" v="1850" actId="26606"/>
          <ac:picMkLst>
            <pc:docMk/>
            <pc:sldMk cId="3247798845" sldId="391"/>
            <ac:picMk id="1075" creationId="{1AE58E0A-B0BF-4886-9816-C78679E77B2E}"/>
          </ac:picMkLst>
        </pc:picChg>
        <pc:picChg chg="add">
          <ac:chgData name="Evelyn Hill" userId="550d0d2600608f21" providerId="LiveId" clId="{C9010848-6271-4350-8195-CF28DBDF2065}" dt="2022-07-20T18:24:25.385" v="1850" actId="26606"/>
          <ac:picMkLst>
            <pc:docMk/>
            <pc:sldMk cId="3247798845" sldId="391"/>
            <ac:picMk id="1077" creationId="{4C7A6D64-328C-4142-B6C9-8BA25354FDD3}"/>
          </ac:picMkLst>
        </pc:picChg>
        <pc:picChg chg="add">
          <ac:chgData name="Evelyn Hill" userId="550d0d2600608f21" providerId="LiveId" clId="{C9010848-6271-4350-8195-CF28DBDF2065}" dt="2022-07-20T18:24:25.385" v="1850" actId="26606"/>
          <ac:picMkLst>
            <pc:docMk/>
            <pc:sldMk cId="3247798845" sldId="391"/>
            <ac:picMk id="1081" creationId="{090DF904-6312-44B6-99A8-7871C61E3E6C}"/>
          </ac:picMkLst>
        </pc:picChg>
        <pc:picChg chg="add">
          <ac:chgData name="Evelyn Hill" userId="550d0d2600608f21" providerId="LiveId" clId="{C9010848-6271-4350-8195-CF28DBDF2065}" dt="2022-07-20T18:24:25.385" v="1850" actId="26606"/>
          <ac:picMkLst>
            <pc:docMk/>
            <pc:sldMk cId="3247798845" sldId="391"/>
            <ac:picMk id="1083" creationId="{48907313-A514-4D58-A0C0-C2F3F95ABA72}"/>
          </ac:picMkLst>
        </pc:picChg>
      </pc:sldChg>
      <pc:sldChg chg="addSp delSp modSp new mod ord modAnim">
        <pc:chgData name="Evelyn Hill" userId="550d0d2600608f21" providerId="LiveId" clId="{C9010848-6271-4350-8195-CF28DBDF2065}" dt="2022-07-22T14:52:58.566" v="2436" actId="478"/>
        <pc:sldMkLst>
          <pc:docMk/>
          <pc:sldMk cId="3789795444" sldId="392"/>
        </pc:sldMkLst>
        <pc:spChg chg="del mod">
          <ac:chgData name="Evelyn Hill" userId="550d0d2600608f21" providerId="LiveId" clId="{C9010848-6271-4350-8195-CF28DBDF2065}" dt="2022-07-20T15:46:22.506" v="1431" actId="478"/>
          <ac:spMkLst>
            <pc:docMk/>
            <pc:sldMk cId="3789795444" sldId="392"/>
            <ac:spMk id="2" creationId="{C27061ED-CCC3-4B98-880A-2726516562B0}"/>
          </ac:spMkLst>
        </pc:spChg>
        <pc:spChg chg="del mod">
          <ac:chgData name="Evelyn Hill" userId="550d0d2600608f21" providerId="LiveId" clId="{C9010848-6271-4350-8195-CF28DBDF2065}" dt="2022-07-20T15:46:27.998" v="1433" actId="478"/>
          <ac:spMkLst>
            <pc:docMk/>
            <pc:sldMk cId="3789795444" sldId="392"/>
            <ac:spMk id="3" creationId="{8F3C0FCF-6045-A5E5-42AF-CD304565386F}"/>
          </ac:spMkLst>
        </pc:spChg>
        <pc:spChg chg="del mod">
          <ac:chgData name="Evelyn Hill" userId="550d0d2600608f21" providerId="LiveId" clId="{C9010848-6271-4350-8195-CF28DBDF2065}" dt="2022-07-22T14:52:58.566" v="2436" actId="478"/>
          <ac:spMkLst>
            <pc:docMk/>
            <pc:sldMk cId="3789795444" sldId="392"/>
            <ac:spMk id="4" creationId="{98B36A0D-85AB-B332-520C-1EF1397C6F33}"/>
          </ac:spMkLst>
        </pc:spChg>
        <pc:spChg chg="add">
          <ac:chgData name="Evelyn Hill" userId="550d0d2600608f21" providerId="LiveId" clId="{C9010848-6271-4350-8195-CF28DBDF2065}" dt="2022-07-20T15:39:17.253" v="1423"/>
          <ac:spMkLst>
            <pc:docMk/>
            <pc:sldMk cId="3789795444" sldId="392"/>
            <ac:spMk id="5" creationId="{037D197B-308F-211F-E21B-4F84F6634AF3}"/>
          </ac:spMkLst>
        </pc:spChg>
        <pc:spChg chg="add mod">
          <ac:chgData name="Evelyn Hill" userId="550d0d2600608f21" providerId="LiveId" clId="{C9010848-6271-4350-8195-CF28DBDF2065}" dt="2022-07-20T15:39:23.580" v="1424"/>
          <ac:spMkLst>
            <pc:docMk/>
            <pc:sldMk cId="3789795444" sldId="392"/>
            <ac:spMk id="6" creationId="{5B57DBDC-D584-161A-D6F8-966F9166CC02}"/>
          </ac:spMkLst>
        </pc:spChg>
        <pc:picChg chg="add mod">
          <ac:chgData name="Evelyn Hill" userId="550d0d2600608f21" providerId="LiveId" clId="{C9010848-6271-4350-8195-CF28DBDF2065}" dt="2022-07-20T15:46:42.813" v="1436" actId="14100"/>
          <ac:picMkLst>
            <pc:docMk/>
            <pc:sldMk cId="3789795444" sldId="392"/>
            <ac:picMk id="7" creationId="{D950CE0B-52D1-D6D4-AC3B-5DCF5152983F}"/>
          </ac:picMkLst>
        </pc:picChg>
      </pc:sldChg>
      <pc:sldChg chg="addSp delSp modSp new mod ord setBg">
        <pc:chgData name="Evelyn Hill" userId="550d0d2600608f21" providerId="LiveId" clId="{C9010848-6271-4350-8195-CF28DBDF2065}" dt="2022-07-27T17:47:36.203" v="3457" actId="20577"/>
        <pc:sldMkLst>
          <pc:docMk/>
          <pc:sldMk cId="2545258060" sldId="393"/>
        </pc:sldMkLst>
        <pc:spChg chg="del mod">
          <ac:chgData name="Evelyn Hill" userId="550d0d2600608f21" providerId="LiveId" clId="{C9010848-6271-4350-8195-CF28DBDF2065}" dt="2022-07-20T20:32:07.870" v="2246" actId="478"/>
          <ac:spMkLst>
            <pc:docMk/>
            <pc:sldMk cId="2545258060" sldId="393"/>
            <ac:spMk id="2" creationId="{BC86F961-99E2-2F71-6419-B07E1EB16FF9}"/>
          </ac:spMkLst>
        </pc:spChg>
        <pc:spChg chg="del mod">
          <ac:chgData name="Evelyn Hill" userId="550d0d2600608f21" providerId="LiveId" clId="{C9010848-6271-4350-8195-CF28DBDF2065}" dt="2022-07-20T20:32:15.640" v="2249" actId="478"/>
          <ac:spMkLst>
            <pc:docMk/>
            <pc:sldMk cId="2545258060" sldId="393"/>
            <ac:spMk id="3" creationId="{A863016F-9CBE-D7E0-EA06-67B031F3C1C0}"/>
          </ac:spMkLst>
        </pc:spChg>
        <pc:spChg chg="del mod">
          <ac:chgData name="Evelyn Hill" userId="550d0d2600608f21" providerId="LiveId" clId="{C9010848-6271-4350-8195-CF28DBDF2065}" dt="2022-07-20T20:31:52.061" v="2242" actId="478"/>
          <ac:spMkLst>
            <pc:docMk/>
            <pc:sldMk cId="2545258060" sldId="393"/>
            <ac:spMk id="4" creationId="{115CE81B-E35E-54F5-9B42-887810F68F0C}"/>
          </ac:spMkLst>
        </pc:spChg>
        <pc:spChg chg="add mod">
          <ac:chgData name="Evelyn Hill" userId="550d0d2600608f21" providerId="LiveId" clId="{C9010848-6271-4350-8195-CF28DBDF2065}" dt="2022-07-27T17:47:36.203" v="3457" actId="20577"/>
          <ac:spMkLst>
            <pc:docMk/>
            <pc:sldMk cId="2545258060" sldId="393"/>
            <ac:spMk id="5" creationId="{AC5942AA-F369-00F2-73DF-F5EE58DC7809}"/>
          </ac:spMkLst>
        </pc:spChg>
        <pc:spChg chg="add">
          <ac:chgData name="Evelyn Hill" userId="550d0d2600608f21" providerId="LiveId" clId="{C9010848-6271-4350-8195-CF28DBDF2065}" dt="2022-07-20T21:17:20.805" v="2434" actId="26606"/>
          <ac:spMkLst>
            <pc:docMk/>
            <pc:sldMk cId="2545258060" sldId="393"/>
            <ac:spMk id="15" creationId="{845D3C1D-A85C-44EE-A21E-2DAAEC79F14E}"/>
          </ac:spMkLst>
        </pc:spChg>
        <pc:spChg chg="add">
          <ac:chgData name="Evelyn Hill" userId="550d0d2600608f21" providerId="LiveId" clId="{C9010848-6271-4350-8195-CF28DBDF2065}" dt="2022-07-20T21:17:20.805" v="2434" actId="26606"/>
          <ac:spMkLst>
            <pc:docMk/>
            <pc:sldMk cId="2545258060" sldId="393"/>
            <ac:spMk id="21" creationId="{D987E165-75F1-443C-9A05-ADC511C3375C}"/>
          </ac:spMkLst>
        </pc:spChg>
        <pc:spChg chg="add">
          <ac:chgData name="Evelyn Hill" userId="550d0d2600608f21" providerId="LiveId" clId="{C9010848-6271-4350-8195-CF28DBDF2065}" dt="2022-07-20T21:17:20.805" v="2434" actId="26606"/>
          <ac:spMkLst>
            <pc:docMk/>
            <pc:sldMk cId="2545258060" sldId="393"/>
            <ac:spMk id="23" creationId="{7B6C52CC-A359-496A-ACBA-0CA87AE04123}"/>
          </ac:spMkLst>
        </pc:spChg>
        <pc:picChg chg="add">
          <ac:chgData name="Evelyn Hill" userId="550d0d2600608f21" providerId="LiveId" clId="{C9010848-6271-4350-8195-CF28DBDF2065}" dt="2022-07-20T21:17:20.805" v="2434" actId="26606"/>
          <ac:picMkLst>
            <pc:docMk/>
            <pc:sldMk cId="2545258060" sldId="393"/>
            <ac:picMk id="7" creationId="{F3C039D9-2610-684D-B878-2D8C1C9744E9}"/>
          </ac:picMkLst>
        </pc:picChg>
        <pc:picChg chg="add">
          <ac:chgData name="Evelyn Hill" userId="550d0d2600608f21" providerId="LiveId" clId="{C9010848-6271-4350-8195-CF28DBDF2065}" dt="2022-07-20T21:17:20.805" v="2434" actId="26606"/>
          <ac:picMkLst>
            <pc:docMk/>
            <pc:sldMk cId="2545258060" sldId="393"/>
            <ac:picMk id="11" creationId="{C0F4014E-6BAF-4F6C-B8CE-81A4D8F8801E}"/>
          </ac:picMkLst>
        </pc:picChg>
        <pc:picChg chg="add">
          <ac:chgData name="Evelyn Hill" userId="550d0d2600608f21" providerId="LiveId" clId="{C9010848-6271-4350-8195-CF28DBDF2065}" dt="2022-07-20T21:17:20.805" v="2434" actId="26606"/>
          <ac:picMkLst>
            <pc:docMk/>
            <pc:sldMk cId="2545258060" sldId="393"/>
            <ac:picMk id="13" creationId="{B891C919-1CCE-4DE8-BCB6-6D4A823ABA63}"/>
          </ac:picMkLst>
        </pc:picChg>
        <pc:picChg chg="add">
          <ac:chgData name="Evelyn Hill" userId="550d0d2600608f21" providerId="LiveId" clId="{C9010848-6271-4350-8195-CF28DBDF2065}" dt="2022-07-20T21:17:20.805" v="2434" actId="26606"/>
          <ac:picMkLst>
            <pc:docMk/>
            <pc:sldMk cId="2545258060" sldId="393"/>
            <ac:picMk id="17" creationId="{1272C03D-FF5F-4787-9923-252D8F950C24}"/>
          </ac:picMkLst>
        </pc:picChg>
        <pc:picChg chg="add">
          <ac:chgData name="Evelyn Hill" userId="550d0d2600608f21" providerId="LiveId" clId="{C9010848-6271-4350-8195-CF28DBDF2065}" dt="2022-07-20T21:17:20.805" v="2434" actId="26606"/>
          <ac:picMkLst>
            <pc:docMk/>
            <pc:sldMk cId="2545258060" sldId="393"/>
            <ac:picMk id="19" creationId="{809E94B5-14C4-4FFC-A641-4DD9C0733BEC}"/>
          </ac:picMkLst>
        </pc:picChg>
        <pc:picChg chg="add del">
          <ac:chgData name="Evelyn Hill" userId="550d0d2600608f21" providerId="LiveId" clId="{C9010848-6271-4350-8195-CF28DBDF2065}" dt="2022-07-20T20:31:42.778" v="2240" actId="478"/>
          <ac:picMkLst>
            <pc:docMk/>
            <pc:sldMk cId="2545258060" sldId="393"/>
            <ac:picMk id="7170" creationId="{74AEC099-4E23-3972-9699-723815E4689C}"/>
          </ac:picMkLst>
        </pc:picChg>
      </pc:sldChg>
      <pc:sldChg chg="addSp delSp modSp new mod ord modAnim">
        <pc:chgData name="Evelyn Hill" userId="550d0d2600608f21" providerId="LiveId" clId="{C9010848-6271-4350-8195-CF28DBDF2065}" dt="2022-07-25T15:41:55.358" v="2824"/>
        <pc:sldMkLst>
          <pc:docMk/>
          <pc:sldMk cId="1403622290" sldId="394"/>
        </pc:sldMkLst>
        <pc:spChg chg="del mod">
          <ac:chgData name="Evelyn Hill" userId="550d0d2600608f21" providerId="LiveId" clId="{C9010848-6271-4350-8195-CF28DBDF2065}" dt="2022-07-20T20:56:22.708" v="2256" actId="478"/>
          <ac:spMkLst>
            <pc:docMk/>
            <pc:sldMk cId="1403622290" sldId="394"/>
            <ac:spMk id="2" creationId="{DF158272-64DB-CFD8-85DB-ED39AD99FA26}"/>
          </ac:spMkLst>
        </pc:spChg>
        <pc:spChg chg="del mod">
          <ac:chgData name="Evelyn Hill" userId="550d0d2600608f21" providerId="LiveId" clId="{C9010848-6271-4350-8195-CF28DBDF2065}" dt="2022-07-20T20:56:28.531" v="2259" actId="478"/>
          <ac:spMkLst>
            <pc:docMk/>
            <pc:sldMk cId="1403622290" sldId="394"/>
            <ac:spMk id="3" creationId="{2B85B657-8317-8DE2-7392-E67822D54C4D}"/>
          </ac:spMkLst>
        </pc:spChg>
        <pc:spChg chg="mod">
          <ac:chgData name="Evelyn Hill" userId="550d0d2600608f21" providerId="LiveId" clId="{C9010848-6271-4350-8195-CF28DBDF2065}" dt="2022-07-20T20:56:07.010" v="2252" actId="6549"/>
          <ac:spMkLst>
            <pc:docMk/>
            <pc:sldMk cId="1403622290" sldId="394"/>
            <ac:spMk id="4" creationId="{D66398EA-69DC-2AEB-4CBB-C785D6862EBD}"/>
          </ac:spMkLst>
        </pc:spChg>
        <pc:picChg chg="add mod">
          <ac:chgData name="Evelyn Hill" userId="550d0d2600608f21" providerId="LiveId" clId="{C9010848-6271-4350-8195-CF28DBDF2065}" dt="2022-07-20T20:56:55.344" v="2266" actId="14100"/>
          <ac:picMkLst>
            <pc:docMk/>
            <pc:sldMk cId="1403622290" sldId="394"/>
            <ac:picMk id="5" creationId="{67D55948-4586-998B-47E6-12F2C88FCD3D}"/>
          </ac:picMkLst>
        </pc:picChg>
      </pc:sldChg>
      <pc:sldChg chg="addSp delSp modSp new mod ord setBg">
        <pc:chgData name="Evelyn Hill" userId="550d0d2600608f21" providerId="LiveId" clId="{C9010848-6271-4350-8195-CF28DBDF2065}" dt="2022-07-27T17:43:26.511" v="3447"/>
        <pc:sldMkLst>
          <pc:docMk/>
          <pc:sldMk cId="2887796605" sldId="395"/>
        </pc:sldMkLst>
        <pc:spChg chg="del mod ord">
          <ac:chgData name="Evelyn Hill" userId="550d0d2600608f21" providerId="LiveId" clId="{C9010848-6271-4350-8195-CF28DBDF2065}" dt="2022-07-22T20:24:08.871" v="2573" actId="478"/>
          <ac:spMkLst>
            <pc:docMk/>
            <pc:sldMk cId="2887796605" sldId="395"/>
            <ac:spMk id="2" creationId="{404FDACC-DA19-F96B-FC12-011EEB9E2B00}"/>
          </ac:spMkLst>
        </pc:spChg>
        <pc:spChg chg="del mod ord">
          <ac:chgData name="Evelyn Hill" userId="550d0d2600608f21" providerId="LiveId" clId="{C9010848-6271-4350-8195-CF28DBDF2065}" dt="2022-07-22T20:23:56.239" v="2571" actId="478"/>
          <ac:spMkLst>
            <pc:docMk/>
            <pc:sldMk cId="2887796605" sldId="395"/>
            <ac:spMk id="3" creationId="{2D8CC30C-D635-4262-5C7A-E625E3A96DE7}"/>
          </ac:spMkLst>
        </pc:spChg>
        <pc:spChg chg="mod ord">
          <ac:chgData name="Evelyn Hill" userId="550d0d2600608f21" providerId="LiveId" clId="{C9010848-6271-4350-8195-CF28DBDF2065}" dt="2022-07-22T20:23:45.738" v="2569" actId="26606"/>
          <ac:spMkLst>
            <pc:docMk/>
            <pc:sldMk cId="2887796605" sldId="395"/>
            <ac:spMk id="4" creationId="{9FDBB051-36B7-A1E1-F9A9-5EFB35A7AA60}"/>
          </ac:spMkLst>
        </pc:spChg>
        <pc:spChg chg="add del">
          <ac:chgData name="Evelyn Hill" userId="550d0d2600608f21" providerId="LiveId" clId="{C9010848-6271-4350-8195-CF28DBDF2065}" dt="2022-07-22T20:23:02.294" v="2566" actId="26606"/>
          <ac:spMkLst>
            <pc:docMk/>
            <pc:sldMk cId="2887796605" sldId="395"/>
            <ac:spMk id="1035" creationId="{799448F2-0E5B-42DA-B2D1-11A14E947BD4}"/>
          </ac:spMkLst>
        </pc:spChg>
        <pc:spChg chg="add del">
          <ac:chgData name="Evelyn Hill" userId="550d0d2600608f21" providerId="LiveId" clId="{C9010848-6271-4350-8195-CF28DBDF2065}" dt="2022-07-22T20:23:02.294" v="2566" actId="26606"/>
          <ac:spMkLst>
            <pc:docMk/>
            <pc:sldMk cId="2887796605" sldId="395"/>
            <ac:spMk id="1037" creationId="{4E8A7552-20E1-4F34-ADAB-C1DB6634D47E}"/>
          </ac:spMkLst>
        </pc:spChg>
        <pc:spChg chg="add del">
          <ac:chgData name="Evelyn Hill" userId="550d0d2600608f21" providerId="LiveId" clId="{C9010848-6271-4350-8195-CF28DBDF2065}" dt="2022-07-22T20:23:45.725" v="2568" actId="26606"/>
          <ac:spMkLst>
            <pc:docMk/>
            <pc:sldMk cId="2887796605" sldId="395"/>
            <ac:spMk id="1039" creationId="{0FC820FD-F8C0-4426-A38A-5B80A2E5286F}"/>
          </ac:spMkLst>
        </pc:spChg>
        <pc:spChg chg="add del">
          <ac:chgData name="Evelyn Hill" userId="550d0d2600608f21" providerId="LiveId" clId="{C9010848-6271-4350-8195-CF28DBDF2065}" dt="2022-07-22T20:23:45.725" v="2568" actId="26606"/>
          <ac:spMkLst>
            <pc:docMk/>
            <pc:sldMk cId="2887796605" sldId="395"/>
            <ac:spMk id="1040" creationId="{D9C4A1E0-B30B-4F81-873C-F77710333B2A}"/>
          </ac:spMkLst>
        </pc:spChg>
        <pc:spChg chg="add del">
          <ac:chgData name="Evelyn Hill" userId="550d0d2600608f21" providerId="LiveId" clId="{C9010848-6271-4350-8195-CF28DBDF2065}" dt="2022-07-22T20:23:45.725" v="2568" actId="26606"/>
          <ac:spMkLst>
            <pc:docMk/>
            <pc:sldMk cId="2887796605" sldId="395"/>
            <ac:spMk id="1041" creationId="{E1DAA296-54E3-4547-B36F-E8B35335378A}"/>
          </ac:spMkLst>
        </pc:spChg>
        <pc:spChg chg="add del">
          <ac:chgData name="Evelyn Hill" userId="550d0d2600608f21" providerId="LiveId" clId="{C9010848-6271-4350-8195-CF28DBDF2065}" dt="2022-07-22T20:23:45.725" v="2568" actId="26606"/>
          <ac:spMkLst>
            <pc:docMk/>
            <pc:sldMk cId="2887796605" sldId="395"/>
            <ac:spMk id="1042" creationId="{2884BC28-8C65-4886-B01A-667342EB70D7}"/>
          </ac:spMkLst>
        </pc:spChg>
        <pc:spChg chg="add">
          <ac:chgData name="Evelyn Hill" userId="550d0d2600608f21" providerId="LiveId" clId="{C9010848-6271-4350-8195-CF28DBDF2065}" dt="2022-07-22T20:23:45.738" v="2569" actId="26606"/>
          <ac:spMkLst>
            <pc:docMk/>
            <pc:sldMk cId="2887796605" sldId="395"/>
            <ac:spMk id="1043" creationId="{6B5AB787-5A1E-418D-8980-5F3361C65541}"/>
          </ac:spMkLst>
        </pc:spChg>
        <pc:spChg chg="add">
          <ac:chgData name="Evelyn Hill" userId="550d0d2600608f21" providerId="LiveId" clId="{C9010848-6271-4350-8195-CF28DBDF2065}" dt="2022-07-22T20:23:45.738" v="2569" actId="26606"/>
          <ac:spMkLst>
            <pc:docMk/>
            <pc:sldMk cId="2887796605" sldId="395"/>
            <ac:spMk id="1044" creationId="{94E1CBB2-207D-4AB2-9FE1-BB3DFB5F50D8}"/>
          </ac:spMkLst>
        </pc:spChg>
        <pc:spChg chg="add">
          <ac:chgData name="Evelyn Hill" userId="550d0d2600608f21" providerId="LiveId" clId="{C9010848-6271-4350-8195-CF28DBDF2065}" dt="2022-07-22T20:23:45.738" v="2569" actId="26606"/>
          <ac:spMkLst>
            <pc:docMk/>
            <pc:sldMk cId="2887796605" sldId="395"/>
            <ac:spMk id="1045" creationId="{7B7C8768-C0E6-4BF8-9262-74D645629035}"/>
          </ac:spMkLst>
        </pc:spChg>
        <pc:spChg chg="add">
          <ac:chgData name="Evelyn Hill" userId="550d0d2600608f21" providerId="LiveId" clId="{C9010848-6271-4350-8195-CF28DBDF2065}" dt="2022-07-22T20:23:45.738" v="2569" actId="26606"/>
          <ac:spMkLst>
            <pc:docMk/>
            <pc:sldMk cId="2887796605" sldId="395"/>
            <ac:spMk id="1046" creationId="{B063FAF9-ACC5-4257-A431-AB2FCFD5CE27}"/>
          </ac:spMkLst>
        </pc:spChg>
        <pc:spChg chg="add">
          <ac:chgData name="Evelyn Hill" userId="550d0d2600608f21" providerId="LiveId" clId="{C9010848-6271-4350-8195-CF28DBDF2065}" dt="2022-07-22T20:23:45.738" v="2569" actId="26606"/>
          <ac:spMkLst>
            <pc:docMk/>
            <pc:sldMk cId="2887796605" sldId="395"/>
            <ac:spMk id="1047" creationId="{B3842A57-5543-489A-8D76-ECB59F25A14B}"/>
          </ac:spMkLst>
        </pc:spChg>
        <pc:picChg chg="add mod ord">
          <ac:chgData name="Evelyn Hill" userId="550d0d2600608f21" providerId="LiveId" clId="{C9010848-6271-4350-8195-CF28DBDF2065}" dt="2022-07-22T20:23:45.738" v="2569" actId="26606"/>
          <ac:picMkLst>
            <pc:docMk/>
            <pc:sldMk cId="2887796605" sldId="395"/>
            <ac:picMk id="1026" creationId="{0A45525E-8C62-92D8-6916-59D7F5DB473A}"/>
          </ac:picMkLst>
        </pc:picChg>
        <pc:picChg chg="add mod ord">
          <ac:chgData name="Evelyn Hill" userId="550d0d2600608f21" providerId="LiveId" clId="{C9010848-6271-4350-8195-CF28DBDF2065}" dt="2022-07-22T20:23:45.738" v="2569" actId="26606"/>
          <ac:picMkLst>
            <pc:docMk/>
            <pc:sldMk cId="2887796605" sldId="395"/>
            <ac:picMk id="1028" creationId="{D4F178B6-5CEA-87A0-5463-E23E68D29095}"/>
          </ac:picMkLst>
        </pc:picChg>
        <pc:picChg chg="add mod ord">
          <ac:chgData name="Evelyn Hill" userId="550d0d2600608f21" providerId="LiveId" clId="{C9010848-6271-4350-8195-CF28DBDF2065}" dt="2022-07-22T20:23:45.738" v="2569" actId="26606"/>
          <ac:picMkLst>
            <pc:docMk/>
            <pc:sldMk cId="2887796605" sldId="395"/>
            <ac:picMk id="1030" creationId="{B9DC8DB8-AABD-F687-5594-D97CEC4B0FEE}"/>
          </ac:picMkLst>
        </pc:picChg>
      </pc:sldChg>
      <pc:sldChg chg="new">
        <pc:chgData name="Evelyn Hill" userId="550d0d2600608f21" providerId="LiveId" clId="{C9010848-6271-4350-8195-CF28DBDF2065}" dt="2022-07-27T18:03:48.313" v="3458" actId="680"/>
        <pc:sldMkLst>
          <pc:docMk/>
          <pc:sldMk cId="2494724804" sldId="396"/>
        </pc:sldMkLst>
      </pc:sldChg>
      <pc:sldMasterChg chg="delSldLayout">
        <pc:chgData name="Evelyn Hill" userId="550d0d2600608f21" providerId="LiveId" clId="{C9010848-6271-4350-8195-CF28DBDF2065}" dt="2022-07-27T17:44:28.942" v="3448" actId="47"/>
        <pc:sldMasterMkLst>
          <pc:docMk/>
          <pc:sldMasterMk cId="3407943379" sldId="2147483785"/>
        </pc:sldMasterMkLst>
        <pc:sldLayoutChg chg="del">
          <pc:chgData name="Evelyn Hill" userId="550d0d2600608f21" providerId="LiveId" clId="{C9010848-6271-4350-8195-CF28DBDF2065}" dt="2022-07-27T17:44:28.942" v="3448" actId="47"/>
          <pc:sldLayoutMkLst>
            <pc:docMk/>
            <pc:sldMasterMk cId="3407943379" sldId="2147483785"/>
            <pc:sldLayoutMk cId="3273979686" sldId="2147483806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65484-4647-43B8-9344-BAE93306D2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B4E74DB9-DDE4-43FB-9449-570B35634B47}">
      <dgm:prSet/>
      <dgm:spPr/>
      <dgm:t>
        <a:bodyPr/>
        <a:lstStyle/>
        <a:p>
          <a:r>
            <a:rPr lang="en-US" b="1"/>
            <a:t>Welcome</a:t>
          </a:r>
        </a:p>
      </dgm:t>
    </dgm:pt>
    <dgm:pt modelId="{ED30D901-828E-42C2-A216-B1A5A42FA075}" type="parTrans" cxnId="{BBA573C1-2E80-4922-AF93-15A45CDD03ED}">
      <dgm:prSet/>
      <dgm:spPr/>
      <dgm:t>
        <a:bodyPr/>
        <a:lstStyle/>
        <a:p>
          <a:endParaRPr lang="en-US"/>
        </a:p>
      </dgm:t>
    </dgm:pt>
    <dgm:pt modelId="{6499F1A1-F523-4908-AFAC-96C7955A0C74}" type="sibTrans" cxnId="{BBA573C1-2E80-4922-AF93-15A45CDD03ED}">
      <dgm:prSet/>
      <dgm:spPr/>
      <dgm:t>
        <a:bodyPr/>
        <a:lstStyle/>
        <a:p>
          <a:endParaRPr lang="en-US"/>
        </a:p>
      </dgm:t>
    </dgm:pt>
    <dgm:pt modelId="{439B44A8-3201-4C16-A395-19B7FA7E2301}">
      <dgm:prSet/>
      <dgm:spPr/>
      <dgm:t>
        <a:bodyPr/>
        <a:lstStyle/>
        <a:p>
          <a:r>
            <a:rPr lang="en-US"/>
            <a:t>Videos</a:t>
          </a:r>
        </a:p>
      </dgm:t>
    </dgm:pt>
    <dgm:pt modelId="{702E3E39-9916-4243-AFA8-D0FE8AAF81C5}" type="parTrans" cxnId="{A19EA0DA-3C1B-47A6-B9FE-73859747BDCC}">
      <dgm:prSet/>
      <dgm:spPr/>
      <dgm:t>
        <a:bodyPr/>
        <a:lstStyle/>
        <a:p>
          <a:endParaRPr lang="en-US"/>
        </a:p>
      </dgm:t>
    </dgm:pt>
    <dgm:pt modelId="{C0FD96CF-BAE1-451E-AC6D-F661C040BF00}" type="sibTrans" cxnId="{A19EA0DA-3C1B-47A6-B9FE-73859747BDCC}">
      <dgm:prSet/>
      <dgm:spPr/>
      <dgm:t>
        <a:bodyPr/>
        <a:lstStyle/>
        <a:p>
          <a:endParaRPr lang="en-US"/>
        </a:p>
      </dgm:t>
    </dgm:pt>
    <dgm:pt modelId="{23FA1FD4-3FFD-4ACD-B2B4-3087D151B510}">
      <dgm:prSet/>
      <dgm:spPr/>
      <dgm:t>
        <a:bodyPr/>
        <a:lstStyle/>
        <a:p>
          <a:r>
            <a:rPr lang="en-US" dirty="0"/>
            <a:t>Special Guest</a:t>
          </a:r>
        </a:p>
        <a:p>
          <a:r>
            <a:rPr lang="en-US" dirty="0"/>
            <a:t>Speakers:    Candidates,  Community Housing Improvement Plan (CHIPS) </a:t>
          </a:r>
        </a:p>
      </dgm:t>
    </dgm:pt>
    <dgm:pt modelId="{A47730FD-2C67-495B-AA7D-18E3957B2BFB}" type="parTrans" cxnId="{99876EE0-C2BA-4957-A42B-607B05729DA8}">
      <dgm:prSet/>
      <dgm:spPr/>
      <dgm:t>
        <a:bodyPr/>
        <a:lstStyle/>
        <a:p>
          <a:endParaRPr lang="en-US"/>
        </a:p>
      </dgm:t>
    </dgm:pt>
    <dgm:pt modelId="{947907E5-3B5E-4FF9-972B-6AFC576CE224}" type="sibTrans" cxnId="{99876EE0-C2BA-4957-A42B-607B05729DA8}">
      <dgm:prSet/>
      <dgm:spPr/>
      <dgm:t>
        <a:bodyPr/>
        <a:lstStyle/>
        <a:p>
          <a:endParaRPr lang="en-US"/>
        </a:p>
      </dgm:t>
    </dgm:pt>
    <dgm:pt modelId="{666B801D-0973-48F4-90E6-0ACD6A31304C}">
      <dgm:prSet/>
      <dgm:spPr/>
      <dgm:t>
        <a:bodyPr/>
        <a:lstStyle/>
        <a:p>
          <a:r>
            <a:rPr lang="en-US" dirty="0"/>
            <a:t>- </a:t>
          </a:r>
        </a:p>
      </dgm:t>
    </dgm:pt>
    <dgm:pt modelId="{4ACD0F3D-9410-4D9D-AE69-1DB71EDE6CC1}" type="parTrans" cxnId="{74A88EED-5E50-4095-89B9-BE55C1819B6F}">
      <dgm:prSet/>
      <dgm:spPr/>
      <dgm:t>
        <a:bodyPr/>
        <a:lstStyle/>
        <a:p>
          <a:endParaRPr lang="en-US"/>
        </a:p>
      </dgm:t>
    </dgm:pt>
    <dgm:pt modelId="{BD53B1F7-6E12-4F30-8943-A5BFB396DCA4}" type="sibTrans" cxnId="{74A88EED-5E50-4095-89B9-BE55C1819B6F}">
      <dgm:prSet/>
      <dgm:spPr/>
      <dgm:t>
        <a:bodyPr/>
        <a:lstStyle/>
        <a:p>
          <a:endParaRPr lang="en-US"/>
        </a:p>
      </dgm:t>
    </dgm:pt>
    <dgm:pt modelId="{9B6DB00F-CFE6-4136-8D58-258A9AA55128}" type="pres">
      <dgm:prSet presAssocID="{B4365484-4647-43B8-9344-BAE93306D22A}" presName="root" presStyleCnt="0">
        <dgm:presLayoutVars>
          <dgm:dir/>
          <dgm:resizeHandles val="exact"/>
        </dgm:presLayoutVars>
      </dgm:prSet>
      <dgm:spPr/>
    </dgm:pt>
    <dgm:pt modelId="{6D6B1C5A-32E9-4C3D-88D9-497ABD4832FE}" type="pres">
      <dgm:prSet presAssocID="{B4E74DB9-DDE4-43FB-9449-570B35634B47}" presName="compNode" presStyleCnt="0"/>
      <dgm:spPr/>
    </dgm:pt>
    <dgm:pt modelId="{1323F07E-825C-46FF-8203-F57F8079FB26}" type="pres">
      <dgm:prSet presAssocID="{B4E74DB9-DDE4-43FB-9449-570B35634B47}" presName="bgRect" presStyleLbl="bgShp" presStyleIdx="0" presStyleCnt="4"/>
      <dgm:spPr/>
    </dgm:pt>
    <dgm:pt modelId="{D6D2632A-5EDB-464A-8626-613B91559722}" type="pres">
      <dgm:prSet presAssocID="{B4E74DB9-DDE4-43FB-9449-570B35634B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73C243CF-3193-44A3-8028-C34F0DC4B558}" type="pres">
      <dgm:prSet presAssocID="{B4E74DB9-DDE4-43FB-9449-570B35634B47}" presName="spaceRect" presStyleCnt="0"/>
      <dgm:spPr/>
    </dgm:pt>
    <dgm:pt modelId="{9A1BA046-E299-454B-856B-C87509FD0621}" type="pres">
      <dgm:prSet presAssocID="{B4E74DB9-DDE4-43FB-9449-570B35634B47}" presName="parTx" presStyleLbl="revTx" presStyleIdx="0" presStyleCnt="4">
        <dgm:presLayoutVars>
          <dgm:chMax val="0"/>
          <dgm:chPref val="0"/>
        </dgm:presLayoutVars>
      </dgm:prSet>
      <dgm:spPr/>
    </dgm:pt>
    <dgm:pt modelId="{055AB77F-0ED3-42BD-975B-8803B406F1B4}" type="pres">
      <dgm:prSet presAssocID="{6499F1A1-F523-4908-AFAC-96C7955A0C74}" presName="sibTrans" presStyleCnt="0"/>
      <dgm:spPr/>
    </dgm:pt>
    <dgm:pt modelId="{730B0D1D-74CC-4109-A2C9-EF82DEA0C20F}" type="pres">
      <dgm:prSet presAssocID="{439B44A8-3201-4C16-A395-19B7FA7E2301}" presName="compNode" presStyleCnt="0"/>
      <dgm:spPr/>
    </dgm:pt>
    <dgm:pt modelId="{2D1D1BA9-5643-42DF-8D17-2C75A969376B}" type="pres">
      <dgm:prSet presAssocID="{439B44A8-3201-4C16-A395-19B7FA7E2301}" presName="bgRect" presStyleLbl="bgShp" presStyleIdx="1" presStyleCnt="4"/>
      <dgm:spPr/>
    </dgm:pt>
    <dgm:pt modelId="{6DD926C7-8F46-49F3-8FBC-5949D1CF37D4}" type="pres">
      <dgm:prSet presAssocID="{439B44A8-3201-4C16-A395-19B7FA7E23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98CCE1EF-8FA2-418A-9285-E74D3EDC927E}" type="pres">
      <dgm:prSet presAssocID="{439B44A8-3201-4C16-A395-19B7FA7E2301}" presName="spaceRect" presStyleCnt="0"/>
      <dgm:spPr/>
    </dgm:pt>
    <dgm:pt modelId="{B0FAA0A1-AB8D-4B09-B188-D2A95406E18C}" type="pres">
      <dgm:prSet presAssocID="{439B44A8-3201-4C16-A395-19B7FA7E2301}" presName="parTx" presStyleLbl="revTx" presStyleIdx="1" presStyleCnt="4">
        <dgm:presLayoutVars>
          <dgm:chMax val="0"/>
          <dgm:chPref val="0"/>
        </dgm:presLayoutVars>
      </dgm:prSet>
      <dgm:spPr/>
    </dgm:pt>
    <dgm:pt modelId="{47297209-FE33-4952-B87F-3F0754198529}" type="pres">
      <dgm:prSet presAssocID="{C0FD96CF-BAE1-451E-AC6D-F661C040BF00}" presName="sibTrans" presStyleCnt="0"/>
      <dgm:spPr/>
    </dgm:pt>
    <dgm:pt modelId="{A32291C3-BAB2-4B76-B199-565A8C5B8A97}" type="pres">
      <dgm:prSet presAssocID="{23FA1FD4-3FFD-4ACD-B2B4-3087D151B510}" presName="compNode" presStyleCnt="0"/>
      <dgm:spPr/>
    </dgm:pt>
    <dgm:pt modelId="{9BFF25A3-D4DE-437C-B48A-DE63677730C1}" type="pres">
      <dgm:prSet presAssocID="{23FA1FD4-3FFD-4ACD-B2B4-3087D151B510}" presName="bgRect" presStyleLbl="bgShp" presStyleIdx="2" presStyleCnt="4"/>
      <dgm:spPr/>
    </dgm:pt>
    <dgm:pt modelId="{871242A4-560B-4E46-8570-3C639F92DFF9}" type="pres">
      <dgm:prSet presAssocID="{23FA1FD4-3FFD-4ACD-B2B4-3087D151B5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4235396B-8690-40DB-A226-8B2604DEFEF3}" type="pres">
      <dgm:prSet presAssocID="{23FA1FD4-3FFD-4ACD-B2B4-3087D151B510}" presName="spaceRect" presStyleCnt="0"/>
      <dgm:spPr/>
    </dgm:pt>
    <dgm:pt modelId="{2D637FDE-4F57-4668-A4E0-D2D9D63D0245}" type="pres">
      <dgm:prSet presAssocID="{23FA1FD4-3FFD-4ACD-B2B4-3087D151B510}" presName="parTx" presStyleLbl="revTx" presStyleIdx="2" presStyleCnt="4">
        <dgm:presLayoutVars>
          <dgm:chMax val="0"/>
          <dgm:chPref val="0"/>
        </dgm:presLayoutVars>
      </dgm:prSet>
      <dgm:spPr/>
    </dgm:pt>
    <dgm:pt modelId="{07C57F50-FBA8-4F19-87AD-6F77A512B387}" type="pres">
      <dgm:prSet presAssocID="{947907E5-3B5E-4FF9-972B-6AFC576CE224}" presName="sibTrans" presStyleCnt="0"/>
      <dgm:spPr/>
    </dgm:pt>
    <dgm:pt modelId="{697FA57A-05A1-4F6C-9FD7-45960654891C}" type="pres">
      <dgm:prSet presAssocID="{666B801D-0973-48F4-90E6-0ACD6A31304C}" presName="compNode" presStyleCnt="0"/>
      <dgm:spPr/>
    </dgm:pt>
    <dgm:pt modelId="{1F376659-9693-4154-92A4-01A52355A083}" type="pres">
      <dgm:prSet presAssocID="{666B801D-0973-48F4-90E6-0ACD6A31304C}" presName="bgRect" presStyleLbl="bgShp" presStyleIdx="3" presStyleCnt="4" custLinFactNeighborX="-338" custLinFactNeighborY="-3980"/>
      <dgm:spPr/>
    </dgm:pt>
    <dgm:pt modelId="{62358F3C-9D48-4DF7-9C05-C97680B6EB13}" type="pres">
      <dgm:prSet presAssocID="{666B801D-0973-48F4-90E6-0ACD6A3130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s"/>
        </a:ext>
      </dgm:extLst>
    </dgm:pt>
    <dgm:pt modelId="{22EF609B-4AEE-45AE-BDF8-1D81419697B0}" type="pres">
      <dgm:prSet presAssocID="{666B801D-0973-48F4-90E6-0ACD6A31304C}" presName="spaceRect" presStyleCnt="0"/>
      <dgm:spPr/>
    </dgm:pt>
    <dgm:pt modelId="{CE97F0FF-D6A0-4CC8-9BBB-6A14DF7E4EDC}" type="pres">
      <dgm:prSet presAssocID="{666B801D-0973-48F4-90E6-0ACD6A31304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7A3F47-F831-411D-BDEE-5097420B6599}" type="presOf" srcId="{439B44A8-3201-4C16-A395-19B7FA7E2301}" destId="{B0FAA0A1-AB8D-4B09-B188-D2A95406E18C}" srcOrd="0" destOrd="0" presId="urn:microsoft.com/office/officeart/2018/2/layout/IconVerticalSolidList"/>
    <dgm:cxn modelId="{7F346C48-700F-4D78-87BC-71557D0E7592}" type="presOf" srcId="{666B801D-0973-48F4-90E6-0ACD6A31304C}" destId="{CE97F0FF-D6A0-4CC8-9BBB-6A14DF7E4EDC}" srcOrd="0" destOrd="0" presId="urn:microsoft.com/office/officeart/2018/2/layout/IconVerticalSolidList"/>
    <dgm:cxn modelId="{0AECBF89-3350-4DBD-98DA-53D9B7CEEFDB}" type="presOf" srcId="{23FA1FD4-3FFD-4ACD-B2B4-3087D151B510}" destId="{2D637FDE-4F57-4668-A4E0-D2D9D63D0245}" srcOrd="0" destOrd="0" presId="urn:microsoft.com/office/officeart/2018/2/layout/IconVerticalSolidList"/>
    <dgm:cxn modelId="{80EC368B-B810-4EE5-801A-A35663E473C2}" type="presOf" srcId="{B4E74DB9-DDE4-43FB-9449-570B35634B47}" destId="{9A1BA046-E299-454B-856B-C87509FD0621}" srcOrd="0" destOrd="0" presId="urn:microsoft.com/office/officeart/2018/2/layout/IconVerticalSolidList"/>
    <dgm:cxn modelId="{FDA1E39D-0095-4514-8DE4-D6DD6C5AC0C0}" type="presOf" srcId="{B4365484-4647-43B8-9344-BAE93306D22A}" destId="{9B6DB00F-CFE6-4136-8D58-258A9AA55128}" srcOrd="0" destOrd="0" presId="urn:microsoft.com/office/officeart/2018/2/layout/IconVerticalSolidList"/>
    <dgm:cxn modelId="{BBA573C1-2E80-4922-AF93-15A45CDD03ED}" srcId="{B4365484-4647-43B8-9344-BAE93306D22A}" destId="{B4E74DB9-DDE4-43FB-9449-570B35634B47}" srcOrd="0" destOrd="0" parTransId="{ED30D901-828E-42C2-A216-B1A5A42FA075}" sibTransId="{6499F1A1-F523-4908-AFAC-96C7955A0C74}"/>
    <dgm:cxn modelId="{A19EA0DA-3C1B-47A6-B9FE-73859747BDCC}" srcId="{B4365484-4647-43B8-9344-BAE93306D22A}" destId="{439B44A8-3201-4C16-A395-19B7FA7E2301}" srcOrd="1" destOrd="0" parTransId="{702E3E39-9916-4243-AFA8-D0FE8AAF81C5}" sibTransId="{C0FD96CF-BAE1-451E-AC6D-F661C040BF00}"/>
    <dgm:cxn modelId="{99876EE0-C2BA-4957-A42B-607B05729DA8}" srcId="{B4365484-4647-43B8-9344-BAE93306D22A}" destId="{23FA1FD4-3FFD-4ACD-B2B4-3087D151B510}" srcOrd="2" destOrd="0" parTransId="{A47730FD-2C67-495B-AA7D-18E3957B2BFB}" sibTransId="{947907E5-3B5E-4FF9-972B-6AFC576CE224}"/>
    <dgm:cxn modelId="{74A88EED-5E50-4095-89B9-BE55C1819B6F}" srcId="{B4365484-4647-43B8-9344-BAE93306D22A}" destId="{666B801D-0973-48F4-90E6-0ACD6A31304C}" srcOrd="3" destOrd="0" parTransId="{4ACD0F3D-9410-4D9D-AE69-1DB71EDE6CC1}" sibTransId="{BD53B1F7-6E12-4F30-8943-A5BFB396DCA4}"/>
    <dgm:cxn modelId="{0E2E00FA-43A0-4C61-8555-A68BB2A9B302}" type="presParOf" srcId="{9B6DB00F-CFE6-4136-8D58-258A9AA55128}" destId="{6D6B1C5A-32E9-4C3D-88D9-497ABD4832FE}" srcOrd="0" destOrd="0" presId="urn:microsoft.com/office/officeart/2018/2/layout/IconVerticalSolidList"/>
    <dgm:cxn modelId="{C74A3CE5-3326-485A-AE72-6F760C33170E}" type="presParOf" srcId="{6D6B1C5A-32E9-4C3D-88D9-497ABD4832FE}" destId="{1323F07E-825C-46FF-8203-F57F8079FB26}" srcOrd="0" destOrd="0" presId="urn:microsoft.com/office/officeart/2018/2/layout/IconVerticalSolidList"/>
    <dgm:cxn modelId="{FAE002E7-5D79-4B34-91DD-9D56291E7DEF}" type="presParOf" srcId="{6D6B1C5A-32E9-4C3D-88D9-497ABD4832FE}" destId="{D6D2632A-5EDB-464A-8626-613B91559722}" srcOrd="1" destOrd="0" presId="urn:microsoft.com/office/officeart/2018/2/layout/IconVerticalSolidList"/>
    <dgm:cxn modelId="{F4C0FB1E-F803-485C-8186-4CE8524D83E4}" type="presParOf" srcId="{6D6B1C5A-32E9-4C3D-88D9-497ABD4832FE}" destId="{73C243CF-3193-44A3-8028-C34F0DC4B558}" srcOrd="2" destOrd="0" presId="urn:microsoft.com/office/officeart/2018/2/layout/IconVerticalSolidList"/>
    <dgm:cxn modelId="{66FFD1C6-6357-4854-9558-1DBFA3F9D137}" type="presParOf" srcId="{6D6B1C5A-32E9-4C3D-88D9-497ABD4832FE}" destId="{9A1BA046-E299-454B-856B-C87509FD0621}" srcOrd="3" destOrd="0" presId="urn:microsoft.com/office/officeart/2018/2/layout/IconVerticalSolidList"/>
    <dgm:cxn modelId="{D6219F5F-8C7D-43BC-B34C-CD2826A013EC}" type="presParOf" srcId="{9B6DB00F-CFE6-4136-8D58-258A9AA55128}" destId="{055AB77F-0ED3-42BD-975B-8803B406F1B4}" srcOrd="1" destOrd="0" presId="urn:microsoft.com/office/officeart/2018/2/layout/IconVerticalSolidList"/>
    <dgm:cxn modelId="{285C43BE-68DE-4F76-9527-265C13EB2214}" type="presParOf" srcId="{9B6DB00F-CFE6-4136-8D58-258A9AA55128}" destId="{730B0D1D-74CC-4109-A2C9-EF82DEA0C20F}" srcOrd="2" destOrd="0" presId="urn:microsoft.com/office/officeart/2018/2/layout/IconVerticalSolidList"/>
    <dgm:cxn modelId="{FE693495-D34F-4001-98BF-9B580F92A690}" type="presParOf" srcId="{730B0D1D-74CC-4109-A2C9-EF82DEA0C20F}" destId="{2D1D1BA9-5643-42DF-8D17-2C75A969376B}" srcOrd="0" destOrd="0" presId="urn:microsoft.com/office/officeart/2018/2/layout/IconVerticalSolidList"/>
    <dgm:cxn modelId="{F6E776A1-FAF8-4E5B-80E2-066F0195C8F7}" type="presParOf" srcId="{730B0D1D-74CC-4109-A2C9-EF82DEA0C20F}" destId="{6DD926C7-8F46-49F3-8FBC-5949D1CF37D4}" srcOrd="1" destOrd="0" presId="urn:microsoft.com/office/officeart/2018/2/layout/IconVerticalSolidList"/>
    <dgm:cxn modelId="{AC7DCB03-7CDF-4EE5-9284-42543E4A2245}" type="presParOf" srcId="{730B0D1D-74CC-4109-A2C9-EF82DEA0C20F}" destId="{98CCE1EF-8FA2-418A-9285-E74D3EDC927E}" srcOrd="2" destOrd="0" presId="urn:microsoft.com/office/officeart/2018/2/layout/IconVerticalSolidList"/>
    <dgm:cxn modelId="{7C62FB82-F17A-4DFD-87E4-5A0D305BE733}" type="presParOf" srcId="{730B0D1D-74CC-4109-A2C9-EF82DEA0C20F}" destId="{B0FAA0A1-AB8D-4B09-B188-D2A95406E18C}" srcOrd="3" destOrd="0" presId="urn:microsoft.com/office/officeart/2018/2/layout/IconVerticalSolidList"/>
    <dgm:cxn modelId="{92A5B38B-ED40-48F3-A385-49D81F531F4F}" type="presParOf" srcId="{9B6DB00F-CFE6-4136-8D58-258A9AA55128}" destId="{47297209-FE33-4952-B87F-3F0754198529}" srcOrd="3" destOrd="0" presId="urn:microsoft.com/office/officeart/2018/2/layout/IconVerticalSolidList"/>
    <dgm:cxn modelId="{90234858-F602-4881-A9E6-2301CD0DE653}" type="presParOf" srcId="{9B6DB00F-CFE6-4136-8D58-258A9AA55128}" destId="{A32291C3-BAB2-4B76-B199-565A8C5B8A97}" srcOrd="4" destOrd="0" presId="urn:microsoft.com/office/officeart/2018/2/layout/IconVerticalSolidList"/>
    <dgm:cxn modelId="{176EC3A5-3DA5-4060-A105-C581C96F6DA4}" type="presParOf" srcId="{A32291C3-BAB2-4B76-B199-565A8C5B8A97}" destId="{9BFF25A3-D4DE-437C-B48A-DE63677730C1}" srcOrd="0" destOrd="0" presId="urn:microsoft.com/office/officeart/2018/2/layout/IconVerticalSolidList"/>
    <dgm:cxn modelId="{2EE302D2-2505-47CC-B085-034413744EA1}" type="presParOf" srcId="{A32291C3-BAB2-4B76-B199-565A8C5B8A97}" destId="{871242A4-560B-4E46-8570-3C639F92DFF9}" srcOrd="1" destOrd="0" presId="urn:microsoft.com/office/officeart/2018/2/layout/IconVerticalSolidList"/>
    <dgm:cxn modelId="{9971DB63-EA06-4EBA-84C0-3B2814B81851}" type="presParOf" srcId="{A32291C3-BAB2-4B76-B199-565A8C5B8A97}" destId="{4235396B-8690-40DB-A226-8B2604DEFEF3}" srcOrd="2" destOrd="0" presId="urn:microsoft.com/office/officeart/2018/2/layout/IconVerticalSolidList"/>
    <dgm:cxn modelId="{DA70D231-12D6-438C-BF8C-6B5D2F95B384}" type="presParOf" srcId="{A32291C3-BAB2-4B76-B199-565A8C5B8A97}" destId="{2D637FDE-4F57-4668-A4E0-D2D9D63D0245}" srcOrd="3" destOrd="0" presId="urn:microsoft.com/office/officeart/2018/2/layout/IconVerticalSolidList"/>
    <dgm:cxn modelId="{E112215D-F39B-4415-BD14-1B9948E10998}" type="presParOf" srcId="{9B6DB00F-CFE6-4136-8D58-258A9AA55128}" destId="{07C57F50-FBA8-4F19-87AD-6F77A512B387}" srcOrd="5" destOrd="0" presId="urn:microsoft.com/office/officeart/2018/2/layout/IconVerticalSolidList"/>
    <dgm:cxn modelId="{46FFC5F5-F292-41F4-AC51-6B3BEB34C127}" type="presParOf" srcId="{9B6DB00F-CFE6-4136-8D58-258A9AA55128}" destId="{697FA57A-05A1-4F6C-9FD7-45960654891C}" srcOrd="6" destOrd="0" presId="urn:microsoft.com/office/officeart/2018/2/layout/IconVerticalSolidList"/>
    <dgm:cxn modelId="{73EB43D6-7251-400B-BD64-3DF12AC1EEAD}" type="presParOf" srcId="{697FA57A-05A1-4F6C-9FD7-45960654891C}" destId="{1F376659-9693-4154-92A4-01A52355A083}" srcOrd="0" destOrd="0" presId="urn:microsoft.com/office/officeart/2018/2/layout/IconVerticalSolidList"/>
    <dgm:cxn modelId="{93111B28-D829-4797-AB5A-7FD89A739B16}" type="presParOf" srcId="{697FA57A-05A1-4F6C-9FD7-45960654891C}" destId="{62358F3C-9D48-4DF7-9C05-C97680B6EB13}" srcOrd="1" destOrd="0" presId="urn:microsoft.com/office/officeart/2018/2/layout/IconVerticalSolidList"/>
    <dgm:cxn modelId="{9EBC7924-4B94-4B32-BDC0-C752D6EEC065}" type="presParOf" srcId="{697FA57A-05A1-4F6C-9FD7-45960654891C}" destId="{22EF609B-4AEE-45AE-BDF8-1D81419697B0}" srcOrd="2" destOrd="0" presId="urn:microsoft.com/office/officeart/2018/2/layout/IconVerticalSolidList"/>
    <dgm:cxn modelId="{6B4FC0E2-8215-462B-BC9F-C9831C89DADE}" type="presParOf" srcId="{697FA57A-05A1-4F6C-9FD7-45960654891C}" destId="{CE97F0FF-D6A0-4CC8-9BBB-6A14DF7E4E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F07E-825C-46FF-8203-F57F8079FB26}">
      <dsp:nvSpPr>
        <dsp:cNvPr id="0" name=""/>
        <dsp:cNvSpPr/>
      </dsp:nvSpPr>
      <dsp:spPr>
        <a:xfrm>
          <a:off x="0" y="1683"/>
          <a:ext cx="9404352" cy="8532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2632A-5EDB-464A-8626-613B91559722}">
      <dsp:nvSpPr>
        <dsp:cNvPr id="0" name=""/>
        <dsp:cNvSpPr/>
      </dsp:nvSpPr>
      <dsp:spPr>
        <a:xfrm>
          <a:off x="258116" y="193670"/>
          <a:ext cx="469302" cy="46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BA046-E299-454B-856B-C87509FD0621}">
      <dsp:nvSpPr>
        <dsp:cNvPr id="0" name=""/>
        <dsp:cNvSpPr/>
      </dsp:nvSpPr>
      <dsp:spPr>
        <a:xfrm>
          <a:off x="985535" y="168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Welcome</a:t>
          </a:r>
        </a:p>
      </dsp:txBody>
      <dsp:txXfrm>
        <a:off x="985535" y="1683"/>
        <a:ext cx="8418816" cy="853277"/>
      </dsp:txXfrm>
    </dsp:sp>
    <dsp:sp modelId="{2D1D1BA9-5643-42DF-8D17-2C75A969376B}">
      <dsp:nvSpPr>
        <dsp:cNvPr id="0" name=""/>
        <dsp:cNvSpPr/>
      </dsp:nvSpPr>
      <dsp:spPr>
        <a:xfrm>
          <a:off x="0" y="1068280"/>
          <a:ext cx="9404352" cy="853277"/>
        </a:xfrm>
        <a:prstGeom prst="roundRect">
          <a:avLst>
            <a:gd name="adj" fmla="val 10000"/>
          </a:avLst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926C7-8F46-49F3-8FBC-5949D1CF37D4}">
      <dsp:nvSpPr>
        <dsp:cNvPr id="0" name=""/>
        <dsp:cNvSpPr/>
      </dsp:nvSpPr>
      <dsp:spPr>
        <a:xfrm>
          <a:off x="258116" y="1260267"/>
          <a:ext cx="469302" cy="469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AA0A1-AB8D-4B09-B188-D2A95406E18C}">
      <dsp:nvSpPr>
        <dsp:cNvPr id="0" name=""/>
        <dsp:cNvSpPr/>
      </dsp:nvSpPr>
      <dsp:spPr>
        <a:xfrm>
          <a:off x="985535" y="1068280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Videos</a:t>
          </a:r>
        </a:p>
      </dsp:txBody>
      <dsp:txXfrm>
        <a:off x="985535" y="1068280"/>
        <a:ext cx="8418816" cy="853277"/>
      </dsp:txXfrm>
    </dsp:sp>
    <dsp:sp modelId="{9BFF25A3-D4DE-437C-B48A-DE63677730C1}">
      <dsp:nvSpPr>
        <dsp:cNvPr id="0" name=""/>
        <dsp:cNvSpPr/>
      </dsp:nvSpPr>
      <dsp:spPr>
        <a:xfrm>
          <a:off x="0" y="2134876"/>
          <a:ext cx="9404352" cy="853277"/>
        </a:xfrm>
        <a:prstGeom prst="roundRect">
          <a:avLst>
            <a:gd name="adj" fmla="val 10000"/>
          </a:avLst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242A4-560B-4E46-8570-3C639F92DFF9}">
      <dsp:nvSpPr>
        <dsp:cNvPr id="0" name=""/>
        <dsp:cNvSpPr/>
      </dsp:nvSpPr>
      <dsp:spPr>
        <a:xfrm>
          <a:off x="258116" y="2326864"/>
          <a:ext cx="469302" cy="469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37FDE-4F57-4668-A4E0-D2D9D63D0245}">
      <dsp:nvSpPr>
        <dsp:cNvPr id="0" name=""/>
        <dsp:cNvSpPr/>
      </dsp:nvSpPr>
      <dsp:spPr>
        <a:xfrm>
          <a:off x="985535" y="2134876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Special Guest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Speakers:    Candidates,  Community Housing Improvement Plan (CHIPS) </a:t>
          </a:r>
        </a:p>
      </dsp:txBody>
      <dsp:txXfrm>
        <a:off x="985535" y="2134876"/>
        <a:ext cx="8418816" cy="853277"/>
      </dsp:txXfrm>
    </dsp:sp>
    <dsp:sp modelId="{1F376659-9693-4154-92A4-01A52355A083}">
      <dsp:nvSpPr>
        <dsp:cNvPr id="0" name=""/>
        <dsp:cNvSpPr/>
      </dsp:nvSpPr>
      <dsp:spPr>
        <a:xfrm>
          <a:off x="0" y="3167512"/>
          <a:ext cx="9404352" cy="853277"/>
        </a:xfrm>
        <a:prstGeom prst="roundRect">
          <a:avLst>
            <a:gd name="adj" fmla="val 10000"/>
          </a:avLst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58F3C-9D48-4DF7-9C05-C97680B6EB13}">
      <dsp:nvSpPr>
        <dsp:cNvPr id="0" name=""/>
        <dsp:cNvSpPr/>
      </dsp:nvSpPr>
      <dsp:spPr>
        <a:xfrm>
          <a:off x="258116" y="3393460"/>
          <a:ext cx="469302" cy="469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7F0FF-D6A0-4CC8-9BBB-6A14DF7E4EDC}">
      <dsp:nvSpPr>
        <dsp:cNvPr id="0" name=""/>
        <dsp:cNvSpPr/>
      </dsp:nvSpPr>
      <dsp:spPr>
        <a:xfrm>
          <a:off x="985535" y="320147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</a:p>
      </dsp:txBody>
      <dsp:txXfrm>
        <a:off x="985535" y="3201473"/>
        <a:ext cx="8418816" cy="85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823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4159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15523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204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384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7246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5418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2818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7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5347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8627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7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53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7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6022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168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238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2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0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858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43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7" r:id="rId21"/>
    <p:sldLayoutId id="2147483808" r:id="rId22"/>
    <p:sldLayoutId id="2147483809" r:id="rId23"/>
    <p:sldLayoutId id="2147483734" r:id="rId24"/>
    <p:sldLayoutId id="2147483707" r:id="rId25"/>
    <p:sldLayoutId id="2147483697" r:id="rId2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5FBJyqfoL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arewyandotte.com/#thereporthom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6Ivbbdju8g?start=58&amp;feature=oembed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12" y="1454963"/>
            <a:ext cx="4802187" cy="392633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Welcome</a:t>
            </a:r>
            <a:br>
              <a:rPr lang="en-US" sz="2900" dirty="0"/>
            </a:br>
            <a:r>
              <a:rPr lang="en-US" sz="2900" dirty="0"/>
              <a:t>Justice &amp; Equity </a:t>
            </a:r>
            <a:br>
              <a:rPr lang="en-US" sz="2900" dirty="0"/>
            </a:br>
            <a:r>
              <a:rPr lang="en-US" sz="2900" dirty="0"/>
              <a:t>Coalition</a:t>
            </a:r>
            <a:br>
              <a:rPr lang="en-US" sz="2900" dirty="0"/>
            </a:b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July 27, 2022 </a:t>
            </a:r>
            <a:br>
              <a:rPr lang="en-US" sz="2900" dirty="0"/>
            </a:br>
            <a:br>
              <a:rPr lang="en-US" sz="2900" dirty="0"/>
            </a:br>
            <a:endParaRPr lang="en-US" sz="2900" dirty="0"/>
          </a:p>
        </p:txBody>
      </p:sp>
      <p:pic>
        <p:nvPicPr>
          <p:cNvPr id="16" name="Content Placeholder 2" descr="Diagram&#10;&#10;Description automatically generated">
            <a:extLst>
              <a:ext uri="{FF2B5EF4-FFF2-40B4-BE49-F238E27FC236}">
                <a16:creationId xmlns:a16="http://schemas.microsoft.com/office/drawing/2014/main" id="{823E1AEF-89CC-39BE-2747-1A5308A2DB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/>
          <a:srcRect r="-2" b="3215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942AA-F369-00F2-73DF-F5EE58DC7809}"/>
              </a:ext>
            </a:extLst>
          </p:cNvPr>
          <p:cNvSpPr txBox="1"/>
          <p:nvPr/>
        </p:nvSpPr>
        <p:spPr>
          <a:xfrm>
            <a:off x="647701" y="1143000"/>
            <a:ext cx="5295097" cy="49498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Can We Do?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7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Stay Tuned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7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month join us for more information on the affordable housing crisis and what we as a community can do.</a:t>
            </a:r>
          </a:p>
        </p:txBody>
      </p:sp>
      <p:pic>
        <p:nvPicPr>
          <p:cNvPr id="7" name="Picture 6" descr="Wood human figure">
            <a:extLst>
              <a:ext uri="{FF2B5EF4-FFF2-40B4-BE49-F238E27FC236}">
                <a16:creationId xmlns:a16="http://schemas.microsoft.com/office/drawing/2014/main" id="{F3C039D9-2610-684D-B878-2D8C1C9744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0650" b="-1"/>
          <a:stretch/>
        </p:blipFill>
        <p:spPr>
          <a:xfrm>
            <a:off x="6094411" y="10"/>
            <a:ext cx="609759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B6C52CC-A359-496A-ACBA-0CA87AE04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525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3F440-E12C-FDD8-88A0-31B114DF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EEC94-705A-5168-4201-6B8223B6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A5909-C07E-96A5-0EBC-BC0CEF02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9" name="Picture 4138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41" name="Picture 4140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43" name="Oval 4142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45" name="Picture 4144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4147" name="Picture 4146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4149" name="Rectangle 4148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329B3-801D-DAFB-EE12-55C4A79912AF}"/>
              </a:ext>
            </a:extLst>
          </p:cNvPr>
          <p:cNvSpPr txBox="1"/>
          <p:nvPr/>
        </p:nvSpPr>
        <p:spPr>
          <a:xfrm>
            <a:off x="647701" y="952500"/>
            <a:ext cx="4799009" cy="3811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Learn to do good; seek justice, correct oppression.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0B61BE79-4D14-85C8-3360-6DE165335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6" r="23327"/>
          <a:stretch/>
        </p:blipFill>
        <p:spPr bwMode="auto">
          <a:xfrm>
            <a:off x="6094411" y="10"/>
            <a:ext cx="60975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1" name="Rectangle 4150">
            <a:extLst>
              <a:ext uri="{FF2B5EF4-FFF2-40B4-BE49-F238E27FC236}">
                <a16:creationId xmlns:a16="http://schemas.microsoft.com/office/drawing/2014/main" id="{7B6C52CC-A359-496A-ACBA-0CA87AE04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715DC6F-052E-4EDE-A74B-047632EA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15B249B-C1B9-4C06-93BC-5B0FE82FC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5F27C211-3B72-4D83-B617-D63B404AD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63669BB-B593-41AA-88AF-DF4F5E26B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95CA20-A5B7-4232-9498-E1325736C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B24F55B-6511-4781-950F-F000AB52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41738"/>
            <a:ext cx="9404723" cy="18388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Agenda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HOUSING CRISIS</a:t>
            </a:r>
            <a:br>
              <a:rPr lang="en-US" sz="2400" b="1" dirty="0"/>
            </a:br>
            <a:r>
              <a:rPr lang="en-US" sz="2400" b="1" dirty="0"/>
              <a:t>IN</a:t>
            </a:r>
            <a:br>
              <a:rPr lang="en-US" sz="2400" dirty="0"/>
            </a:br>
            <a:r>
              <a:rPr lang="en-US" sz="2400" dirty="0"/>
              <a:t>WYANDOTTE COUNTY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E006DF0-6C42-B040-B465-EBAD917FD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665010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1BDF61-EDF3-8FBE-D2AD-0F50E223490F}"/>
              </a:ext>
            </a:extLst>
          </p:cNvPr>
          <p:cNvSpPr txBox="1"/>
          <p:nvPr/>
        </p:nvSpPr>
        <p:spPr>
          <a:xfrm>
            <a:off x="1790700" y="5727700"/>
            <a:ext cx="63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Discussions, comments, </a:t>
            </a:r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398EA-69DC-2AEB-4CBB-C785D686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nline Media 4" title="Housing Segregation and Redlining in America: A Short History | Code Switch | NPR">
            <a:hlinkClick r:id="" action="ppaction://media"/>
            <a:extLst>
              <a:ext uri="{FF2B5EF4-FFF2-40B4-BE49-F238E27FC236}">
                <a16:creationId xmlns:a16="http://schemas.microsoft.com/office/drawing/2014/main" id="{67D55948-4586-998B-47E6-12F2C88FCD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1945" y="364261"/>
            <a:ext cx="10738794" cy="60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37D197B-308F-211F-E21B-4F84F6634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https://wearewyandotte.com/#thereporthome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B57DBDC-D584-161A-D6F8-966F9166C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https://wearewyandotte.com/#thereporthome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nline Media 6" title="H.E.A.T. Report: Vulnerable Populations">
            <a:hlinkClick r:id="" action="ppaction://media"/>
            <a:extLst>
              <a:ext uri="{FF2B5EF4-FFF2-40B4-BE49-F238E27FC236}">
                <a16:creationId xmlns:a16="http://schemas.microsoft.com/office/drawing/2014/main" id="{D950CE0B-52D1-D6D4-AC3B-5DCF515298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3599" y="1324304"/>
            <a:ext cx="8817526" cy="4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6156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59" name="Picture 6158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161" name="Oval 6160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63" name="Picture 6162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6165" name="Picture 6164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6167" name="Rectangle 6166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54" y="1447800"/>
            <a:ext cx="4802187" cy="332958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7200" dirty="0"/>
            </a:br>
            <a:r>
              <a:rPr lang="en-US" sz="7200" dirty="0" err="1"/>
              <a:t>Deryl</a:t>
            </a:r>
            <a:r>
              <a:rPr lang="en-US" sz="7200" dirty="0"/>
              <a:t> Wynn</a:t>
            </a:r>
          </a:p>
        </p:txBody>
      </p:sp>
      <p:pic>
        <p:nvPicPr>
          <p:cNvPr id="6150" name="Picture 6" descr="921 Ohio Ave, Kansas City, KS 66101">
            <a:extLst>
              <a:ext uri="{FF2B5EF4-FFF2-40B4-BE49-F238E27FC236}">
                <a16:creationId xmlns:a16="http://schemas.microsoft.com/office/drawing/2014/main" id="{6296A1F9-68B0-78C4-FE14-36C9EF9EF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8" r="-1" b="16437"/>
          <a:stretch/>
        </p:blipFill>
        <p:spPr bwMode="auto">
          <a:xfrm>
            <a:off x="6103423" y="-1"/>
            <a:ext cx="6087038" cy="26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9" name="Rectangle 6168">
            <a:extLst>
              <a:ext uri="{FF2B5EF4-FFF2-40B4-BE49-F238E27FC236}">
                <a16:creationId xmlns:a16="http://schemas.microsoft.com/office/drawing/2014/main" id="{1FE6B42E-F26A-4DD0-9CB4-7106B05E6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BA1B0FB-D917-4C8C-928F-313BD683BF39}" type="slidenum">
              <a:rPr lang="en-US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654" y="6355079"/>
            <a:ext cx="3408072" cy="304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pic>
        <p:nvPicPr>
          <p:cNvPr id="6152" name="Picture 8" descr="2909 E 77th Ter, Kansas City, MO 64132">
            <a:extLst>
              <a:ext uri="{FF2B5EF4-FFF2-40B4-BE49-F238E27FC236}">
                <a16:creationId xmlns:a16="http://schemas.microsoft.com/office/drawing/2014/main" id="{DF68D93E-8F19-C1C7-F8B7-B6FC67F29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644"/>
          <a:stretch/>
        </p:blipFill>
        <p:spPr bwMode="auto">
          <a:xfrm>
            <a:off x="6103423" y="2623867"/>
            <a:ext cx="6087038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9873" y="6355079"/>
            <a:ext cx="3414426" cy="304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Tuesday, February 2, 20XX</a:t>
            </a:r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text that says 'Candice Alcaraz FOR JUDGE'">
            <a:extLst>
              <a:ext uri="{FF2B5EF4-FFF2-40B4-BE49-F238E27FC236}">
                <a16:creationId xmlns:a16="http://schemas.microsoft.com/office/drawing/2014/main" id="{0A45525E-8C62-92D8-6916-59D7F5DB4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2" y="488841"/>
            <a:ext cx="4116701" cy="193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34">
            <a:extLst>
              <a:ext uri="{FF2B5EF4-FFF2-40B4-BE49-F238E27FC236}">
                <a16:creationId xmlns:a16="http://schemas.microsoft.com/office/drawing/2014/main" id="{94E1CBB2-207D-4AB2-9FE1-BB3DFB5F5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8347" y="-1"/>
            <a:ext cx="2981737" cy="2590799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9DC8DB8-AABD-F687-5594-D97CEC4B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399" y="3503930"/>
            <a:ext cx="4128685" cy="23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text that says 'VOTE AUGUST 2ND RE-ELECT JUDGE TONY MARTINEZ DEMOCRAT PaTresreel reasurer Martinez'">
            <a:extLst>
              <a:ext uri="{FF2B5EF4-FFF2-40B4-BE49-F238E27FC236}">
                <a16:creationId xmlns:a16="http://schemas.microsoft.com/office/drawing/2014/main" id="{D4F178B6-5CEA-87A0-5463-E23E68D29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5686" y="1076127"/>
            <a:ext cx="3244943" cy="24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36">
            <a:extLst>
              <a:ext uri="{FF2B5EF4-FFF2-40B4-BE49-F238E27FC236}">
                <a16:creationId xmlns:a16="http://schemas.microsoft.com/office/drawing/2014/main" id="{7B7C8768-C0E6-4BF8-9262-74D645629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7165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38">
            <a:extLst>
              <a:ext uri="{FF2B5EF4-FFF2-40B4-BE49-F238E27FC236}">
                <a16:creationId xmlns:a16="http://schemas.microsoft.com/office/drawing/2014/main" id="{B063FAF9-ACC5-4257-A431-AB2FCFD5C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2928"/>
            <a:ext cx="79552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0">
            <a:extLst>
              <a:ext uri="{FF2B5EF4-FFF2-40B4-BE49-F238E27FC236}">
                <a16:creationId xmlns:a16="http://schemas.microsoft.com/office/drawing/2014/main" id="{B3842A57-5543-489A-8D76-ECB59F25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06496"/>
            <a:ext cx="3380433" cy="38515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6B5AB787-5A1E-418D-8980-5F3361C6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5760" y="4508919"/>
            <a:ext cx="420624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BB051-36B7-A1E1-F9A9-5EFB35A7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1124" y="6400310"/>
            <a:ext cx="79267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BA1B0FB-D917-4C8C-928F-313BD683BF3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779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5128">
            <a:extLst>
              <a:ext uri="{FF2B5EF4-FFF2-40B4-BE49-F238E27FC236}">
                <a16:creationId xmlns:a16="http://schemas.microsoft.com/office/drawing/2014/main" id="{21324A7B-AF6E-47CE-BBF8-5A8C8DE3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31" name="Picture 5130">
            <a:extLst>
              <a:ext uri="{FF2B5EF4-FFF2-40B4-BE49-F238E27FC236}">
                <a16:creationId xmlns:a16="http://schemas.microsoft.com/office/drawing/2014/main" id="{3C7BEFBC-F1F7-45AB-AF64-D082B980D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33" name="Oval 5132">
            <a:extLst>
              <a:ext uri="{FF2B5EF4-FFF2-40B4-BE49-F238E27FC236}">
                <a16:creationId xmlns:a16="http://schemas.microsoft.com/office/drawing/2014/main" id="{90CA4844-0296-471B-9BF0-17E550105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35" name="Picture 5134">
            <a:extLst>
              <a:ext uri="{FF2B5EF4-FFF2-40B4-BE49-F238E27FC236}">
                <a16:creationId xmlns:a16="http://schemas.microsoft.com/office/drawing/2014/main" id="{278459C9-AC6C-438D-99D2-A565175AA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5137" name="Picture 5136">
            <a:extLst>
              <a:ext uri="{FF2B5EF4-FFF2-40B4-BE49-F238E27FC236}">
                <a16:creationId xmlns:a16="http://schemas.microsoft.com/office/drawing/2014/main" id="{B35D38F3-2985-4151-AA8D-E88DA6720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5139" name="Rectangle 5138">
            <a:extLst>
              <a:ext uri="{FF2B5EF4-FFF2-40B4-BE49-F238E27FC236}">
                <a16:creationId xmlns:a16="http://schemas.microsoft.com/office/drawing/2014/main" id="{D55808EB-34D0-4AE5-A7BE-EF31133B8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518" y="647698"/>
            <a:ext cx="4143781" cy="4838702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Speakers: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Community Health Improvement Plan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Rod  </a:t>
            </a:r>
            <a:r>
              <a:rPr lang="en-US" sz="2600" dirty="0" err="1"/>
              <a:t>Santel</a:t>
            </a:r>
            <a:r>
              <a:rPr lang="en-US" sz="2600" dirty="0"/>
              <a:t> - </a:t>
            </a:r>
            <a:br>
              <a:rPr lang="en-US" sz="2600" dirty="0"/>
            </a:br>
            <a:r>
              <a:rPr lang="en-US" sz="2600" dirty="0"/>
              <a:t>Crosslines Comm. Outreach 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Susan Caman </a:t>
            </a:r>
            <a:br>
              <a:rPr lang="en-US" sz="2600" dirty="0"/>
            </a:br>
            <a:r>
              <a:rPr lang="en-US" sz="2600" dirty="0"/>
              <a:t>Unified Government of </a:t>
            </a:r>
            <a:r>
              <a:rPr lang="en-US" sz="2600" dirty="0" err="1"/>
              <a:t>Wyco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C62E6E5C-969B-46A4-B680-78C206BB6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056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3" name="Freeform 27">
            <a:extLst>
              <a:ext uri="{FF2B5EF4-FFF2-40B4-BE49-F238E27FC236}">
                <a16:creationId xmlns:a16="http://schemas.microsoft.com/office/drawing/2014/main" id="{CDC83B58-9468-4120-9E95-F0B4D723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5" name="Freeform 5">
            <a:extLst>
              <a:ext uri="{FF2B5EF4-FFF2-40B4-BE49-F238E27FC236}">
                <a16:creationId xmlns:a16="http://schemas.microsoft.com/office/drawing/2014/main" id="{1F13A9E2-7DCE-44A3-BC60-2AAF2FB99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289456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124" name="Picture 4" descr="Crossline Towers">
            <a:extLst>
              <a:ext uri="{FF2B5EF4-FFF2-40B4-BE49-F238E27FC236}">
                <a16:creationId xmlns:a16="http://schemas.microsoft.com/office/drawing/2014/main" id="{1ECA8DA4-A1A2-52F8-5BA3-1C26CDFA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634" y="647698"/>
            <a:ext cx="3638846" cy="27272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helsea Plaza">
            <a:extLst>
              <a:ext uri="{FF2B5EF4-FFF2-40B4-BE49-F238E27FC236}">
                <a16:creationId xmlns:a16="http://schemas.microsoft.com/office/drawing/2014/main" id="{845F9D52-D320-AC0E-D50C-79BD8689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646" y="3482108"/>
            <a:ext cx="3636972" cy="27277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1074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77" name="Picture 1076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79" name="Oval 1078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81" name="Picture 1080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83" name="Picture 1082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085" name="Rectangle 1084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5608" y="452718"/>
            <a:ext cx="4765226" cy="14005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Affordable Housing Crises In Wyandotte County</a:t>
            </a:r>
            <a:r>
              <a:rPr lang="en-US" sz="1100" dirty="0"/>
              <a:t>?</a:t>
            </a: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34D4D2-AF13-A2F5-F5FF-F29519278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" r="-2" b="-2"/>
          <a:stretch/>
        </p:blipFill>
        <p:spPr bwMode="auto">
          <a:xfrm>
            <a:off x="-1" y="10"/>
            <a:ext cx="4634681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86B7C81-96BA-DED9-A696-79FACAC3B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14753" b="-3"/>
          <a:stretch/>
        </p:blipFill>
        <p:spPr bwMode="auto">
          <a:xfrm>
            <a:off x="3222" y="3429001"/>
            <a:ext cx="4634681" cy="34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3228" y="2052918"/>
            <a:ext cx="7388772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</a:pPr>
            <a:r>
              <a:rPr lang="en-US" sz="2000" cap="all" dirty="0"/>
              <a:t> </a:t>
            </a:r>
            <a:r>
              <a:rPr lang="en-US" sz="2000" b="1" cap="all" dirty="0">
                <a:solidFill>
                  <a:schemeClr val="bg1"/>
                </a:solidFill>
              </a:rPr>
              <a:t>STATISTICS</a:t>
            </a:r>
          </a:p>
          <a:p>
            <a:pPr marL="0" indent="0" algn="ctr">
              <a:lnSpc>
                <a:spcPct val="90000"/>
              </a:lnSpc>
            </a:pPr>
            <a:endParaRPr lang="en-US" sz="2000" b="1" cap="all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 3" charset="2"/>
              <a:buChar char=""/>
            </a:pPr>
            <a:r>
              <a:rPr lang="en-US" sz="2000" b="1" cap="all" dirty="0">
                <a:solidFill>
                  <a:schemeClr val="bg1"/>
                </a:solidFill>
              </a:rPr>
              <a:t>1. 843 ON THE public housing wait list</a:t>
            </a:r>
          </a:p>
          <a:p>
            <a:pPr marL="0" indent="0">
              <a:lnSpc>
                <a:spcPct val="90000"/>
              </a:lnSpc>
              <a:buFont typeface="Wingdings 3" charset="2"/>
              <a:buChar char=""/>
            </a:pPr>
            <a:endParaRPr lang="en-US" sz="2000" b="1" cap="all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 3" charset="2"/>
              <a:buChar char=""/>
            </a:pPr>
            <a:r>
              <a:rPr lang="en-US" sz="2000" b="1" cap="all" dirty="0">
                <a:solidFill>
                  <a:schemeClr val="bg1"/>
                </a:solidFill>
              </a:rPr>
              <a:t>2. $1,363.52 Average monthly wage =  $8.52 a hour</a:t>
            </a:r>
          </a:p>
          <a:p>
            <a:pPr marL="0" indent="0">
              <a:lnSpc>
                <a:spcPct val="90000"/>
              </a:lnSpc>
              <a:buFont typeface="Wingdings 3" charset="2"/>
              <a:buChar char=""/>
            </a:pPr>
            <a:endParaRPr lang="en-US" sz="2000" b="1" cap="all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 3" charset="2"/>
              <a:buChar char=""/>
            </a:pPr>
            <a:r>
              <a:rPr lang="en-US" sz="2000" b="1" cap="all" dirty="0">
                <a:solidFill>
                  <a:schemeClr val="bg1"/>
                </a:solidFill>
              </a:rPr>
              <a:t>3. $1,030.00 average cost for 2 BED ROOM unit</a:t>
            </a: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835</TotalTime>
  <Words>210</Words>
  <Application>Microsoft Office PowerPoint</Application>
  <PresentationFormat>Widescreen</PresentationFormat>
  <Paragraphs>40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Amasis MT Pro Black</vt:lpstr>
      <vt:lpstr>Arial</vt:lpstr>
      <vt:lpstr>Calibri</vt:lpstr>
      <vt:lpstr>Century Gothic</vt:lpstr>
      <vt:lpstr>Wingdings 3</vt:lpstr>
      <vt:lpstr>Ion</vt:lpstr>
      <vt:lpstr>Welcome Justice &amp; Equity  Coalition   July 27, 2022   </vt:lpstr>
      <vt:lpstr>PowerPoint Presentation</vt:lpstr>
      <vt:lpstr>Agenda  HOUSING CRISIS IN WYANDOTTE COUNTY </vt:lpstr>
      <vt:lpstr>PowerPoint Presentation</vt:lpstr>
      <vt:lpstr>PowerPoint Presentation</vt:lpstr>
      <vt:lpstr> Deryl Wynn</vt:lpstr>
      <vt:lpstr>PowerPoint Presentation</vt:lpstr>
      <vt:lpstr>Speakers:  Community Health Improvement Plan  Rod  Santel -  Crosslines Comm. Outreach   Susan Caman  Unified Government of Wyco   </vt:lpstr>
      <vt:lpstr>Affordable Housing Crises In Wyandotte County?  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Justice &amp; Equity Coalition  July 27, 2022   </dc:title>
  <dc:creator>Evelyn Hill</dc:creator>
  <cp:lastModifiedBy>Evelyn Hill</cp:lastModifiedBy>
  <cp:revision>1</cp:revision>
  <dcterms:created xsi:type="dcterms:W3CDTF">2022-07-15T13:59:39Z</dcterms:created>
  <dcterms:modified xsi:type="dcterms:W3CDTF">2022-07-27T18:03:57Z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