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7" r:id="rId5"/>
    <p:sldId id="391" r:id="rId6"/>
    <p:sldId id="389" r:id="rId7"/>
    <p:sldId id="317" r:id="rId8"/>
    <p:sldId id="321" r:id="rId9"/>
    <p:sldId id="392" r:id="rId10"/>
    <p:sldId id="384" r:id="rId11"/>
    <p:sldId id="393" r:id="rId12"/>
    <p:sldId id="279" r:id="rId13"/>
    <p:sldId id="395" r:id="rId14"/>
    <p:sldId id="3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DFCD7-0E37-4E49-833B-F1A9A7786FA5}" v="4" dt="2022-09-27T20:14:44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3725" autoAdjust="0"/>
  </p:normalViewPr>
  <p:slideViewPr>
    <p:cSldViewPr snapToGrid="0">
      <p:cViewPr varScale="1">
        <p:scale>
          <a:sx n="73" d="100"/>
          <a:sy n="73" d="100"/>
        </p:scale>
        <p:origin x="154" y="6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yn Hill" userId="550d0d2600608f21" providerId="LiveId" clId="{689DFCD7-0E37-4E49-833B-F1A9A7786FA5}"/>
    <pc:docChg chg="custSel addSld delSld modSld sldOrd">
      <pc:chgData name="Evelyn Hill" userId="550d0d2600608f21" providerId="LiveId" clId="{689DFCD7-0E37-4E49-833B-F1A9A7786FA5}" dt="2022-09-28T17:22:26.212" v="639"/>
      <pc:docMkLst>
        <pc:docMk/>
      </pc:docMkLst>
      <pc:sldChg chg="modSp mod">
        <pc:chgData name="Evelyn Hill" userId="550d0d2600608f21" providerId="LiveId" clId="{689DFCD7-0E37-4E49-833B-F1A9A7786FA5}" dt="2022-09-28T17:20:49.635" v="637" actId="13926"/>
        <pc:sldMkLst>
          <pc:docMk/>
          <pc:sldMk cId="752814286" sldId="257"/>
        </pc:sldMkLst>
        <pc:spChg chg="mod">
          <ac:chgData name="Evelyn Hill" userId="550d0d2600608f21" providerId="LiveId" clId="{689DFCD7-0E37-4E49-833B-F1A9A7786FA5}" dt="2022-09-27T20:13:58.049" v="580" actId="14100"/>
          <ac:spMkLst>
            <pc:docMk/>
            <pc:sldMk cId="752814286" sldId="257"/>
            <ac:spMk id="2" creationId="{286E938C-9D94-4B05-979A-D39FFC457291}"/>
          </ac:spMkLst>
        </pc:spChg>
        <pc:spChg chg="mod">
          <ac:chgData name="Evelyn Hill" userId="550d0d2600608f21" providerId="LiveId" clId="{689DFCD7-0E37-4E49-833B-F1A9A7786FA5}" dt="2022-09-28T17:20:49.635" v="637" actId="13926"/>
          <ac:spMkLst>
            <pc:docMk/>
            <pc:sldMk cId="752814286" sldId="257"/>
            <ac:spMk id="3" creationId="{D9A11267-FC52-4990-8D98-010AFABA5544}"/>
          </ac:spMkLst>
        </pc:spChg>
      </pc:sldChg>
      <pc:sldChg chg="del">
        <pc:chgData name="Evelyn Hill" userId="550d0d2600608f21" providerId="LiveId" clId="{689DFCD7-0E37-4E49-833B-F1A9A7786FA5}" dt="2022-09-26T20:41:32.579" v="2" actId="47"/>
        <pc:sldMkLst>
          <pc:docMk/>
          <pc:sldMk cId="3891345585" sldId="270"/>
        </pc:sldMkLst>
      </pc:sldChg>
      <pc:sldChg chg="del">
        <pc:chgData name="Evelyn Hill" userId="550d0d2600608f21" providerId="LiveId" clId="{689DFCD7-0E37-4E49-833B-F1A9A7786FA5}" dt="2022-09-26T20:41:26.847" v="1" actId="47"/>
        <pc:sldMkLst>
          <pc:docMk/>
          <pc:sldMk cId="2624630061" sldId="272"/>
        </pc:sldMkLst>
      </pc:sldChg>
      <pc:sldChg chg="del">
        <pc:chgData name="Evelyn Hill" userId="550d0d2600608f21" providerId="LiveId" clId="{689DFCD7-0E37-4E49-833B-F1A9A7786FA5}" dt="2022-09-26T20:41:21.820" v="0" actId="47"/>
        <pc:sldMkLst>
          <pc:docMk/>
          <pc:sldMk cId="2496947791" sldId="278"/>
        </pc:sldMkLst>
      </pc:sldChg>
      <pc:sldChg chg="delSp modSp mod">
        <pc:chgData name="Evelyn Hill" userId="550d0d2600608f21" providerId="LiveId" clId="{689DFCD7-0E37-4E49-833B-F1A9A7786FA5}" dt="2022-09-27T19:34:44.283" v="440" actId="20577"/>
        <pc:sldMkLst>
          <pc:docMk/>
          <pc:sldMk cId="395518310" sldId="279"/>
        </pc:sldMkLst>
        <pc:spChg chg="mod">
          <ac:chgData name="Evelyn Hill" userId="550d0d2600608f21" providerId="LiveId" clId="{689DFCD7-0E37-4E49-833B-F1A9A7786FA5}" dt="2022-09-26T20:53:04.248" v="170" actId="122"/>
          <ac:spMkLst>
            <pc:docMk/>
            <pc:sldMk cId="395518310" sldId="279"/>
            <ac:spMk id="14" creationId="{C15EE852-24F1-4643-8082-AB45CFF2BA10}"/>
          </ac:spMkLst>
        </pc:spChg>
        <pc:spChg chg="mod">
          <ac:chgData name="Evelyn Hill" userId="550d0d2600608f21" providerId="LiveId" clId="{689DFCD7-0E37-4E49-833B-F1A9A7786FA5}" dt="2022-09-27T19:34:44.283" v="440" actId="20577"/>
          <ac:spMkLst>
            <pc:docMk/>
            <pc:sldMk cId="395518310" sldId="279"/>
            <ac:spMk id="15" creationId="{4139825C-53C7-44F4-A064-9795CECD081B}"/>
          </ac:spMkLst>
        </pc:spChg>
        <pc:spChg chg="del mod">
          <ac:chgData name="Evelyn Hill" userId="550d0d2600608f21" providerId="LiveId" clId="{689DFCD7-0E37-4E49-833B-F1A9A7786FA5}" dt="2022-09-26T20:52:42.184" v="166" actId="478"/>
          <ac:spMkLst>
            <pc:docMk/>
            <pc:sldMk cId="395518310" sldId="279"/>
            <ac:spMk id="19" creationId="{386DB667-0553-4FB8-B0E0-776539934AFF}"/>
          </ac:spMkLst>
        </pc:spChg>
        <pc:spChg chg="del">
          <ac:chgData name="Evelyn Hill" userId="550d0d2600608f21" providerId="LiveId" clId="{689DFCD7-0E37-4E49-833B-F1A9A7786FA5}" dt="2022-09-26T20:52:35.695" v="162" actId="478"/>
          <ac:spMkLst>
            <pc:docMk/>
            <pc:sldMk cId="395518310" sldId="279"/>
            <ac:spMk id="20" creationId="{C77C6228-C5A8-44DC-ABD7-A22A4475D3DF}"/>
          </ac:spMkLst>
        </pc:spChg>
      </pc:sldChg>
      <pc:sldChg chg="del">
        <pc:chgData name="Evelyn Hill" userId="550d0d2600608f21" providerId="LiveId" clId="{689DFCD7-0E37-4E49-833B-F1A9A7786FA5}" dt="2022-09-26T20:41:43.019" v="3" actId="47"/>
        <pc:sldMkLst>
          <pc:docMk/>
          <pc:sldMk cId="1420547054" sldId="281"/>
        </pc:sldMkLst>
      </pc:sldChg>
      <pc:sldChg chg="delSp modSp mod">
        <pc:chgData name="Evelyn Hill" userId="550d0d2600608f21" providerId="LiveId" clId="{689DFCD7-0E37-4E49-833B-F1A9A7786FA5}" dt="2022-09-27T20:14:23.182" v="588" actId="20577"/>
        <pc:sldMkLst>
          <pc:docMk/>
          <pc:sldMk cId="2313234867" sldId="389"/>
        </pc:sldMkLst>
        <pc:spChg chg="mod">
          <ac:chgData name="Evelyn Hill" userId="550d0d2600608f21" providerId="LiveId" clId="{689DFCD7-0E37-4E49-833B-F1A9A7786FA5}" dt="2022-09-27T18:56:44.449" v="309" actId="14100"/>
          <ac:spMkLst>
            <pc:docMk/>
            <pc:sldMk cId="2313234867" sldId="389"/>
            <ac:spMk id="2" creationId="{0046426E-F6F6-4A7C-9181-8C3090996261}"/>
          </ac:spMkLst>
        </pc:spChg>
        <pc:spChg chg="mod">
          <ac:chgData name="Evelyn Hill" userId="550d0d2600608f21" providerId="LiveId" clId="{689DFCD7-0E37-4E49-833B-F1A9A7786FA5}" dt="2022-09-27T20:14:23.182" v="588" actId="20577"/>
          <ac:spMkLst>
            <pc:docMk/>
            <pc:sldMk cId="2313234867" sldId="389"/>
            <ac:spMk id="3" creationId="{D3B60D6F-4D0F-4D33-B2A7-159C8583FF00}"/>
          </ac:spMkLst>
        </pc:spChg>
        <pc:spChg chg="del mod">
          <ac:chgData name="Evelyn Hill" userId="550d0d2600608f21" providerId="LiveId" clId="{689DFCD7-0E37-4E49-833B-F1A9A7786FA5}" dt="2022-09-26T20:58:25.346" v="300" actId="478"/>
          <ac:spMkLst>
            <pc:docMk/>
            <pc:sldMk cId="2313234867" sldId="389"/>
            <ac:spMk id="13" creationId="{915FE2C5-E66A-4405-B19E-2C5C546C98E4}"/>
          </ac:spMkLst>
        </pc:spChg>
        <pc:spChg chg="del mod">
          <ac:chgData name="Evelyn Hill" userId="550d0d2600608f21" providerId="LiveId" clId="{689DFCD7-0E37-4E49-833B-F1A9A7786FA5}" dt="2022-09-26T20:58:30.122" v="302" actId="478"/>
          <ac:spMkLst>
            <pc:docMk/>
            <pc:sldMk cId="2313234867" sldId="389"/>
            <ac:spMk id="14" creationId="{B01DF4D0-78BC-4C8C-9570-26F0B225433A}"/>
          </ac:spMkLst>
        </pc:spChg>
      </pc:sldChg>
      <pc:sldChg chg="addSp delSp modSp mod">
        <pc:chgData name="Evelyn Hill" userId="550d0d2600608f21" providerId="LiveId" clId="{689DFCD7-0E37-4E49-833B-F1A9A7786FA5}" dt="2022-09-27T20:35:55.345" v="636" actId="1076"/>
        <pc:sldMkLst>
          <pc:docMk/>
          <pc:sldMk cId="3247798845" sldId="391"/>
        </pc:sldMkLst>
        <pc:spChg chg="add del mod">
          <ac:chgData name="Evelyn Hill" userId="550d0d2600608f21" providerId="LiveId" clId="{689DFCD7-0E37-4E49-833B-F1A9A7786FA5}" dt="2022-09-27T20:05:37.190" v="542" actId="478"/>
          <ac:spMkLst>
            <pc:docMk/>
            <pc:sldMk cId="3247798845" sldId="391"/>
            <ac:spMk id="3" creationId="{2B5FCB39-AF6C-1062-4197-C924845F233E}"/>
          </ac:spMkLst>
        </pc:spChg>
        <pc:spChg chg="add mod">
          <ac:chgData name="Evelyn Hill" userId="550d0d2600608f21" providerId="LiveId" clId="{689DFCD7-0E37-4E49-833B-F1A9A7786FA5}" dt="2022-09-27T20:13:06.702" v="576" actId="207"/>
          <ac:spMkLst>
            <pc:docMk/>
            <pc:sldMk cId="3247798845" sldId="391"/>
            <ac:spMk id="5" creationId="{4C38F90A-F2F2-AAF2-1859-E9DA450EBBCF}"/>
          </ac:spMkLst>
        </pc:spChg>
        <pc:spChg chg="add mod">
          <ac:chgData name="Evelyn Hill" userId="550d0d2600608f21" providerId="LiveId" clId="{689DFCD7-0E37-4E49-833B-F1A9A7786FA5}" dt="2022-09-27T20:35:32.945" v="635" actId="14100"/>
          <ac:spMkLst>
            <pc:docMk/>
            <pc:sldMk cId="3247798845" sldId="391"/>
            <ac:spMk id="7" creationId="{F35986D6-5B6D-5440-C07F-A47DD3C32372}"/>
          </ac:spMkLst>
        </pc:spChg>
        <pc:picChg chg="del">
          <ac:chgData name="Evelyn Hill" userId="550d0d2600608f21" providerId="LiveId" clId="{689DFCD7-0E37-4E49-833B-F1A9A7786FA5}" dt="2022-09-27T20:05:27.284" v="541" actId="478"/>
          <ac:picMkLst>
            <pc:docMk/>
            <pc:sldMk cId="3247798845" sldId="391"/>
            <ac:picMk id="27" creationId="{9E660784-34E2-4CDA-926A-DDD6AAF35046}"/>
          </ac:picMkLst>
        </pc:picChg>
        <pc:picChg chg="mod">
          <ac:chgData name="Evelyn Hill" userId="550d0d2600608f21" providerId="LiveId" clId="{689DFCD7-0E37-4E49-833B-F1A9A7786FA5}" dt="2022-09-27T20:35:55.345" v="636" actId="1076"/>
          <ac:picMkLst>
            <pc:docMk/>
            <pc:sldMk cId="3247798845" sldId="391"/>
            <ac:picMk id="33" creationId="{48106962-23C6-4DFE-BB3A-E5FFF03F38CE}"/>
          </ac:picMkLst>
        </pc:picChg>
      </pc:sldChg>
      <pc:sldChg chg="addSp delSp modSp new mod ord setBg">
        <pc:chgData name="Evelyn Hill" userId="550d0d2600608f21" providerId="LiveId" clId="{689DFCD7-0E37-4E49-833B-F1A9A7786FA5}" dt="2022-09-28T17:22:26.212" v="639"/>
        <pc:sldMkLst>
          <pc:docMk/>
          <pc:sldMk cId="2598459167" sldId="393"/>
        </pc:sldMkLst>
        <pc:spChg chg="mod">
          <ac:chgData name="Evelyn Hill" userId="550d0d2600608f21" providerId="LiveId" clId="{689DFCD7-0E37-4E49-833B-F1A9A7786FA5}" dt="2022-09-26T20:43:25.260" v="38" actId="26606"/>
          <ac:spMkLst>
            <pc:docMk/>
            <pc:sldMk cId="2598459167" sldId="393"/>
            <ac:spMk id="2" creationId="{B29B36F5-8351-6A9B-575A-BB7E6AF314BD}"/>
          </ac:spMkLst>
        </pc:spChg>
        <pc:spChg chg="mod">
          <ac:chgData name="Evelyn Hill" userId="550d0d2600608f21" providerId="LiveId" clId="{689DFCD7-0E37-4E49-833B-F1A9A7786FA5}" dt="2022-09-26T20:44:39.591" v="78" actId="27636"/>
          <ac:spMkLst>
            <pc:docMk/>
            <pc:sldMk cId="2598459167" sldId="393"/>
            <ac:spMk id="3" creationId="{51669575-BB44-50E9-E4D2-9C1932009A7F}"/>
          </ac:spMkLst>
        </pc:spChg>
        <pc:spChg chg="del">
          <ac:chgData name="Evelyn Hill" userId="550d0d2600608f21" providerId="LiveId" clId="{689DFCD7-0E37-4E49-833B-F1A9A7786FA5}" dt="2022-09-26T20:43:08.567" v="35" actId="931"/>
          <ac:spMkLst>
            <pc:docMk/>
            <pc:sldMk cId="2598459167" sldId="393"/>
            <ac:spMk id="4" creationId="{2B4A0A97-2323-879C-9BA1-64A7AC7045DB}"/>
          </ac:spMkLst>
        </pc:spChg>
        <pc:spChg chg="del">
          <ac:chgData name="Evelyn Hill" userId="550d0d2600608f21" providerId="LiveId" clId="{689DFCD7-0E37-4E49-833B-F1A9A7786FA5}" dt="2022-09-26T20:43:25.260" v="38" actId="26606"/>
          <ac:spMkLst>
            <pc:docMk/>
            <pc:sldMk cId="2598459167" sldId="393"/>
            <ac:spMk id="5" creationId="{55F73A54-4F59-2682-7D0A-603D5B2FC1C1}"/>
          </ac:spMkLst>
        </pc:spChg>
        <pc:spChg chg="del mod">
          <ac:chgData name="Evelyn Hill" userId="550d0d2600608f21" providerId="LiveId" clId="{689DFCD7-0E37-4E49-833B-F1A9A7786FA5}" dt="2022-09-26T20:43:39.038" v="42" actId="478"/>
          <ac:spMkLst>
            <pc:docMk/>
            <pc:sldMk cId="2598459167" sldId="393"/>
            <ac:spMk id="6" creationId="{01CD07F7-C01B-0D25-0E71-12B562BA9397}"/>
          </ac:spMkLst>
        </pc:spChg>
        <pc:spChg chg="del mod">
          <ac:chgData name="Evelyn Hill" userId="550d0d2600608f21" providerId="LiveId" clId="{689DFCD7-0E37-4E49-833B-F1A9A7786FA5}" dt="2022-09-26T20:43:45.782" v="45" actId="478"/>
          <ac:spMkLst>
            <pc:docMk/>
            <pc:sldMk cId="2598459167" sldId="393"/>
            <ac:spMk id="7" creationId="{6F61A722-31E2-4B65-DCE5-16FA519B061C}"/>
          </ac:spMkLst>
        </pc:spChg>
        <pc:spChg chg="mod">
          <ac:chgData name="Evelyn Hill" userId="550d0d2600608f21" providerId="LiveId" clId="{689DFCD7-0E37-4E49-833B-F1A9A7786FA5}" dt="2022-09-26T20:43:25.260" v="38" actId="26606"/>
          <ac:spMkLst>
            <pc:docMk/>
            <pc:sldMk cId="2598459167" sldId="393"/>
            <ac:spMk id="8" creationId="{F6464BCC-EEAD-9947-E512-47ADE00D6DD6}"/>
          </ac:spMkLst>
        </pc:spChg>
        <pc:spChg chg="add del mod">
          <ac:chgData name="Evelyn Hill" userId="550d0d2600608f21" providerId="LiveId" clId="{689DFCD7-0E37-4E49-833B-F1A9A7786FA5}" dt="2022-09-26T20:43:30.999" v="40" actId="478"/>
          <ac:spMkLst>
            <pc:docMk/>
            <pc:sldMk cId="2598459167" sldId="393"/>
            <ac:spMk id="11" creationId="{79D78A99-AF99-18FC-5F9C-396F0A83EFBE}"/>
          </ac:spMkLst>
        </pc:spChg>
        <pc:spChg chg="add">
          <ac:chgData name="Evelyn Hill" userId="550d0d2600608f21" providerId="LiveId" clId="{689DFCD7-0E37-4E49-833B-F1A9A7786FA5}" dt="2022-09-26T20:43:25.260" v="38" actId="26606"/>
          <ac:spMkLst>
            <pc:docMk/>
            <pc:sldMk cId="2598459167" sldId="393"/>
            <ac:spMk id="16" creationId="{82184FF4-7029-4ED7-813A-192E60608764}"/>
          </ac:spMkLst>
        </pc:spChg>
        <pc:spChg chg="add">
          <ac:chgData name="Evelyn Hill" userId="550d0d2600608f21" providerId="LiveId" clId="{689DFCD7-0E37-4E49-833B-F1A9A7786FA5}" dt="2022-09-26T20:43:25.260" v="38" actId="26606"/>
          <ac:spMkLst>
            <pc:docMk/>
            <pc:sldMk cId="2598459167" sldId="393"/>
            <ac:spMk id="18" creationId="{AAA7AB09-557C-41AD-9113-FF9F68FA1035}"/>
          </ac:spMkLst>
        </pc:spChg>
        <pc:spChg chg="add">
          <ac:chgData name="Evelyn Hill" userId="550d0d2600608f21" providerId="LiveId" clId="{689DFCD7-0E37-4E49-833B-F1A9A7786FA5}" dt="2022-09-26T20:43:25.260" v="38" actId="26606"/>
          <ac:spMkLst>
            <pc:docMk/>
            <pc:sldMk cId="2598459167" sldId="393"/>
            <ac:spMk id="20" creationId="{EF99ECAA-1F11-4937-BBA6-51935AB44C9D}"/>
          </ac:spMkLst>
        </pc:spChg>
        <pc:spChg chg="add">
          <ac:chgData name="Evelyn Hill" userId="550d0d2600608f21" providerId="LiveId" clId="{689DFCD7-0E37-4E49-833B-F1A9A7786FA5}" dt="2022-09-26T20:43:25.260" v="38" actId="26606"/>
          <ac:spMkLst>
            <pc:docMk/>
            <pc:sldMk cId="2598459167" sldId="393"/>
            <ac:spMk id="28" creationId="{1DB043B4-68C6-45B9-82AC-A5800EADB8DB}"/>
          </ac:spMkLst>
        </pc:spChg>
        <pc:spChg chg="add">
          <ac:chgData name="Evelyn Hill" userId="550d0d2600608f21" providerId="LiveId" clId="{689DFCD7-0E37-4E49-833B-F1A9A7786FA5}" dt="2022-09-26T20:43:25.260" v="38" actId="26606"/>
          <ac:spMkLst>
            <pc:docMk/>
            <pc:sldMk cId="2598459167" sldId="393"/>
            <ac:spMk id="30" creationId="{AD4EA4DF-0E7C-4098-86F6-7D0ACAEFC0BF}"/>
          </ac:spMkLst>
        </pc:spChg>
        <pc:spChg chg="add">
          <ac:chgData name="Evelyn Hill" userId="550d0d2600608f21" providerId="LiveId" clId="{689DFCD7-0E37-4E49-833B-F1A9A7786FA5}" dt="2022-09-26T20:43:25.260" v="38" actId="26606"/>
          <ac:spMkLst>
            <pc:docMk/>
            <pc:sldMk cId="2598459167" sldId="393"/>
            <ac:spMk id="32" creationId="{FE05BC49-0F00-4C85-9AF5-A0CC5B39C8D2}"/>
          </ac:spMkLst>
        </pc:spChg>
        <pc:grpChg chg="add">
          <ac:chgData name="Evelyn Hill" userId="550d0d2600608f21" providerId="LiveId" clId="{689DFCD7-0E37-4E49-833B-F1A9A7786FA5}" dt="2022-09-26T20:43:25.260" v="38" actId="26606"/>
          <ac:grpSpMkLst>
            <pc:docMk/>
            <pc:sldMk cId="2598459167" sldId="393"/>
            <ac:grpSpMk id="22" creationId="{79DE9FAB-6BBA-4CFE-B67D-77B47F01ECA4}"/>
          </ac:grpSpMkLst>
        </pc:grpChg>
        <pc:picChg chg="add mod ord">
          <ac:chgData name="Evelyn Hill" userId="550d0d2600608f21" providerId="LiveId" clId="{689DFCD7-0E37-4E49-833B-F1A9A7786FA5}" dt="2022-09-26T20:43:25.260" v="38" actId="26606"/>
          <ac:picMkLst>
            <pc:docMk/>
            <pc:sldMk cId="2598459167" sldId="393"/>
            <ac:picMk id="10" creationId="{B3DF0658-CBE1-339C-4596-62857420A01D}"/>
          </ac:picMkLst>
        </pc:picChg>
      </pc:sldChg>
      <pc:sldChg chg="modSp new del mod">
        <pc:chgData name="Evelyn Hill" userId="550d0d2600608f21" providerId="LiveId" clId="{689DFCD7-0E37-4E49-833B-F1A9A7786FA5}" dt="2022-09-26T20:47:35.262" v="122" actId="47"/>
        <pc:sldMkLst>
          <pc:docMk/>
          <pc:sldMk cId="4260436671" sldId="394"/>
        </pc:sldMkLst>
        <pc:spChg chg="mod">
          <ac:chgData name="Evelyn Hill" userId="550d0d2600608f21" providerId="LiveId" clId="{689DFCD7-0E37-4E49-833B-F1A9A7786FA5}" dt="2022-09-26T20:47:19.615" v="120" actId="20577"/>
          <ac:spMkLst>
            <pc:docMk/>
            <pc:sldMk cId="4260436671" sldId="394"/>
            <ac:spMk id="6" creationId="{F9D51A02-699A-448F-0A54-509F35763A42}"/>
          </ac:spMkLst>
        </pc:spChg>
      </pc:sldChg>
      <pc:sldChg chg="addSp delSp modSp new mod setBg addAnim">
        <pc:chgData name="Evelyn Hill" userId="550d0d2600608f21" providerId="LiveId" clId="{689DFCD7-0E37-4E49-833B-F1A9A7786FA5}" dt="2022-09-27T20:33:56.147" v="620" actId="207"/>
        <pc:sldMkLst>
          <pc:docMk/>
          <pc:sldMk cId="1735624290" sldId="395"/>
        </pc:sldMkLst>
        <pc:spChg chg="mod">
          <ac:chgData name="Evelyn Hill" userId="550d0d2600608f21" providerId="LiveId" clId="{689DFCD7-0E37-4E49-833B-F1A9A7786FA5}" dt="2022-09-26T20:52:07.905" v="160" actId="26606"/>
          <ac:spMkLst>
            <pc:docMk/>
            <pc:sldMk cId="1735624290" sldId="395"/>
            <ac:spMk id="2" creationId="{5DED255D-622B-EC3B-9F7C-0997A7C56A7F}"/>
          </ac:spMkLst>
        </pc:spChg>
        <pc:spChg chg="mod">
          <ac:chgData name="Evelyn Hill" userId="550d0d2600608f21" providerId="LiveId" clId="{689DFCD7-0E37-4E49-833B-F1A9A7786FA5}" dt="2022-09-27T20:33:56.147" v="620" actId="207"/>
          <ac:spMkLst>
            <pc:docMk/>
            <pc:sldMk cId="1735624290" sldId="395"/>
            <ac:spMk id="3" creationId="{D9A8E578-9162-4E59-244A-E8F423F3DFC1}"/>
          </ac:spMkLst>
        </pc:spChg>
        <pc:spChg chg="del">
          <ac:chgData name="Evelyn Hill" userId="550d0d2600608f21" providerId="LiveId" clId="{689DFCD7-0E37-4E49-833B-F1A9A7786FA5}" dt="2022-09-26T20:51:46.594" v="157" actId="931"/>
          <ac:spMkLst>
            <pc:docMk/>
            <pc:sldMk cId="1735624290" sldId="395"/>
            <ac:spMk id="4" creationId="{7B40358A-F367-0FDF-3A84-D24EAC58B535}"/>
          </ac:spMkLst>
        </pc:spChg>
        <pc:spChg chg="del">
          <ac:chgData name="Evelyn Hill" userId="550d0d2600608f21" providerId="LiveId" clId="{689DFCD7-0E37-4E49-833B-F1A9A7786FA5}" dt="2022-09-26T20:52:07.905" v="160" actId="26606"/>
          <ac:spMkLst>
            <pc:docMk/>
            <pc:sldMk cId="1735624290" sldId="395"/>
            <ac:spMk id="5" creationId="{1D9EFBDE-87CB-5BDB-4661-D2B04B2304AA}"/>
          </ac:spMkLst>
        </pc:spChg>
        <pc:spChg chg="del mod">
          <ac:chgData name="Evelyn Hill" userId="550d0d2600608f21" providerId="LiveId" clId="{689DFCD7-0E37-4E49-833B-F1A9A7786FA5}" dt="2022-09-27T18:59:40.725" v="422" actId="478"/>
          <ac:spMkLst>
            <pc:docMk/>
            <pc:sldMk cId="1735624290" sldId="395"/>
            <ac:spMk id="6" creationId="{DF0E99C5-3CF0-443E-D503-199A8AD9A652}"/>
          </ac:spMkLst>
        </pc:spChg>
        <pc:spChg chg="del mod">
          <ac:chgData name="Evelyn Hill" userId="550d0d2600608f21" providerId="LiveId" clId="{689DFCD7-0E37-4E49-833B-F1A9A7786FA5}" dt="2022-09-27T18:59:34.002" v="420" actId="478"/>
          <ac:spMkLst>
            <pc:docMk/>
            <pc:sldMk cId="1735624290" sldId="395"/>
            <ac:spMk id="7" creationId="{E32F9DA0-D639-A7B1-7530-FFAE96F99C88}"/>
          </ac:spMkLst>
        </pc:spChg>
        <pc:spChg chg="mod">
          <ac:chgData name="Evelyn Hill" userId="550d0d2600608f21" providerId="LiveId" clId="{689DFCD7-0E37-4E49-833B-F1A9A7786FA5}" dt="2022-09-26T20:52:07.905" v="160" actId="26606"/>
          <ac:spMkLst>
            <pc:docMk/>
            <pc:sldMk cId="1735624290" sldId="395"/>
            <ac:spMk id="8" creationId="{98BC41A1-C466-B6C6-33EC-987A8D77DDF8}"/>
          </ac:spMkLst>
        </pc:spChg>
        <pc:spChg chg="add mod">
          <ac:chgData name="Evelyn Hill" userId="550d0d2600608f21" providerId="LiveId" clId="{689DFCD7-0E37-4E49-833B-F1A9A7786FA5}" dt="2022-09-26T20:52:07.905" v="160" actId="26606"/>
          <ac:spMkLst>
            <pc:docMk/>
            <pc:sldMk cId="1735624290" sldId="395"/>
            <ac:spMk id="11" creationId="{538148B9-D5B7-5A03-EF87-05C40C748D37}"/>
          </ac:spMkLst>
        </pc:spChg>
        <pc:spChg chg="add">
          <ac:chgData name="Evelyn Hill" userId="550d0d2600608f21" providerId="LiveId" clId="{689DFCD7-0E37-4E49-833B-F1A9A7786FA5}" dt="2022-09-26T20:52:07.905" v="160" actId="26606"/>
          <ac:spMkLst>
            <pc:docMk/>
            <pc:sldMk cId="1735624290" sldId="395"/>
            <ac:spMk id="16" creationId="{82184FF4-7029-4ED7-813A-192E60608764}"/>
          </ac:spMkLst>
        </pc:spChg>
        <pc:spChg chg="add">
          <ac:chgData name="Evelyn Hill" userId="550d0d2600608f21" providerId="LiveId" clId="{689DFCD7-0E37-4E49-833B-F1A9A7786FA5}" dt="2022-09-26T20:52:07.905" v="160" actId="26606"/>
          <ac:spMkLst>
            <pc:docMk/>
            <pc:sldMk cId="1735624290" sldId="395"/>
            <ac:spMk id="18" creationId="{AAA7AB09-557C-41AD-9113-FF9F68FA1035}"/>
          </ac:spMkLst>
        </pc:spChg>
        <pc:spChg chg="add">
          <ac:chgData name="Evelyn Hill" userId="550d0d2600608f21" providerId="LiveId" clId="{689DFCD7-0E37-4E49-833B-F1A9A7786FA5}" dt="2022-09-26T20:52:07.905" v="160" actId="26606"/>
          <ac:spMkLst>
            <pc:docMk/>
            <pc:sldMk cId="1735624290" sldId="395"/>
            <ac:spMk id="20" creationId="{EF99ECAA-1F11-4937-BBA6-51935AB44C9D}"/>
          </ac:spMkLst>
        </pc:spChg>
        <pc:spChg chg="add">
          <ac:chgData name="Evelyn Hill" userId="550d0d2600608f21" providerId="LiveId" clId="{689DFCD7-0E37-4E49-833B-F1A9A7786FA5}" dt="2022-09-26T20:52:07.905" v="160" actId="26606"/>
          <ac:spMkLst>
            <pc:docMk/>
            <pc:sldMk cId="1735624290" sldId="395"/>
            <ac:spMk id="28" creationId="{1DB043B4-68C6-45B9-82AC-A5800EADB8DB}"/>
          </ac:spMkLst>
        </pc:spChg>
        <pc:spChg chg="add">
          <ac:chgData name="Evelyn Hill" userId="550d0d2600608f21" providerId="LiveId" clId="{689DFCD7-0E37-4E49-833B-F1A9A7786FA5}" dt="2022-09-26T20:52:07.905" v="160" actId="26606"/>
          <ac:spMkLst>
            <pc:docMk/>
            <pc:sldMk cId="1735624290" sldId="395"/>
            <ac:spMk id="30" creationId="{AD4EA4DF-0E7C-4098-86F6-7D0ACAEFC0BF}"/>
          </ac:spMkLst>
        </pc:spChg>
        <pc:spChg chg="add">
          <ac:chgData name="Evelyn Hill" userId="550d0d2600608f21" providerId="LiveId" clId="{689DFCD7-0E37-4E49-833B-F1A9A7786FA5}" dt="2022-09-26T20:52:07.905" v="160" actId="26606"/>
          <ac:spMkLst>
            <pc:docMk/>
            <pc:sldMk cId="1735624290" sldId="395"/>
            <ac:spMk id="32" creationId="{FE05BC49-0F00-4C85-9AF5-A0CC5B39C8D2}"/>
          </ac:spMkLst>
        </pc:spChg>
        <pc:grpChg chg="add">
          <ac:chgData name="Evelyn Hill" userId="550d0d2600608f21" providerId="LiveId" clId="{689DFCD7-0E37-4E49-833B-F1A9A7786FA5}" dt="2022-09-26T20:52:07.905" v="160" actId="26606"/>
          <ac:grpSpMkLst>
            <pc:docMk/>
            <pc:sldMk cId="1735624290" sldId="395"/>
            <ac:grpSpMk id="22" creationId="{79DE9FAB-6BBA-4CFE-B67D-77B47F01ECA4}"/>
          </ac:grpSpMkLst>
        </pc:grpChg>
        <pc:picChg chg="add mod ord">
          <ac:chgData name="Evelyn Hill" userId="550d0d2600608f21" providerId="LiveId" clId="{689DFCD7-0E37-4E49-833B-F1A9A7786FA5}" dt="2022-09-26T20:52:07.905" v="160" actId="26606"/>
          <ac:picMkLst>
            <pc:docMk/>
            <pc:sldMk cId="1735624290" sldId="395"/>
            <ac:picMk id="10" creationId="{C861EB9F-8C8F-B137-07AC-D80A4E6193DE}"/>
          </ac:picMkLst>
        </pc:picChg>
      </pc:sldChg>
      <pc:sldChg chg="addSp delSp modSp new mod ord setBg">
        <pc:chgData name="Evelyn Hill" userId="550d0d2600608f21" providerId="LiveId" clId="{689DFCD7-0E37-4E49-833B-F1A9A7786FA5}" dt="2022-09-26T20:56:44.846" v="281"/>
        <pc:sldMkLst>
          <pc:docMk/>
          <pc:sldMk cId="4294425222" sldId="396"/>
        </pc:sldMkLst>
        <pc:spChg chg="del mod ord">
          <ac:chgData name="Evelyn Hill" userId="550d0d2600608f21" providerId="LiveId" clId="{689DFCD7-0E37-4E49-833B-F1A9A7786FA5}" dt="2022-09-26T20:56:22.874" v="275" actId="478"/>
          <ac:spMkLst>
            <pc:docMk/>
            <pc:sldMk cId="4294425222" sldId="396"/>
            <ac:spMk id="2" creationId="{3FF7429E-B398-207B-94F6-A6680BDDD7FA}"/>
          </ac:spMkLst>
        </pc:spChg>
        <pc:spChg chg="del">
          <ac:chgData name="Evelyn Hill" userId="550d0d2600608f21" providerId="LiveId" clId="{689DFCD7-0E37-4E49-833B-F1A9A7786FA5}" dt="2022-09-26T20:56:15.499" v="273" actId="26606"/>
          <ac:spMkLst>
            <pc:docMk/>
            <pc:sldMk cId="4294425222" sldId="396"/>
            <ac:spMk id="3" creationId="{A7CC095C-5E47-786F-3A5B-9DC16D448E93}"/>
          </ac:spMkLst>
        </pc:spChg>
        <pc:spChg chg="del">
          <ac:chgData name="Evelyn Hill" userId="550d0d2600608f21" providerId="LiveId" clId="{689DFCD7-0E37-4E49-833B-F1A9A7786FA5}" dt="2022-09-26T20:56:12.594" v="272" actId="931"/>
          <ac:spMkLst>
            <pc:docMk/>
            <pc:sldMk cId="4294425222" sldId="396"/>
            <ac:spMk id="4" creationId="{379DB76B-1205-D5C5-24B5-A202F7BC9503}"/>
          </ac:spMkLst>
        </pc:spChg>
        <pc:spChg chg="del mod">
          <ac:chgData name="Evelyn Hill" userId="550d0d2600608f21" providerId="LiveId" clId="{689DFCD7-0E37-4E49-833B-F1A9A7786FA5}" dt="2022-09-26T20:56:36.145" v="277" actId="478"/>
          <ac:spMkLst>
            <pc:docMk/>
            <pc:sldMk cId="4294425222" sldId="396"/>
            <ac:spMk id="5" creationId="{B37C8334-D232-41A3-83EF-7C1042518E42}"/>
          </ac:spMkLst>
        </pc:spChg>
        <pc:spChg chg="del mod">
          <ac:chgData name="Evelyn Hill" userId="550d0d2600608f21" providerId="LiveId" clId="{689DFCD7-0E37-4E49-833B-F1A9A7786FA5}" dt="2022-09-26T20:56:40.920" v="279" actId="478"/>
          <ac:spMkLst>
            <pc:docMk/>
            <pc:sldMk cId="4294425222" sldId="396"/>
            <ac:spMk id="6" creationId="{C2DEA64B-3C16-C4F0-B3B1-C2FDF39E4BDB}"/>
          </ac:spMkLst>
        </pc:spChg>
        <pc:spChg chg="mod">
          <ac:chgData name="Evelyn Hill" userId="550d0d2600608f21" providerId="LiveId" clId="{689DFCD7-0E37-4E49-833B-F1A9A7786FA5}" dt="2022-09-26T20:56:15.499" v="273" actId="26606"/>
          <ac:spMkLst>
            <pc:docMk/>
            <pc:sldMk cId="4294425222" sldId="396"/>
            <ac:spMk id="7" creationId="{D18FE07A-EBF8-2270-6C21-8E7179DB5CCE}"/>
          </ac:spMkLst>
        </pc:spChg>
        <pc:spChg chg="add">
          <ac:chgData name="Evelyn Hill" userId="550d0d2600608f21" providerId="LiveId" clId="{689DFCD7-0E37-4E49-833B-F1A9A7786FA5}" dt="2022-09-26T20:56:15.499" v="273" actId="26606"/>
          <ac:spMkLst>
            <pc:docMk/>
            <pc:sldMk cId="4294425222" sldId="396"/>
            <ac:spMk id="14" creationId="{82184FF4-7029-4ED7-813A-192E60608764}"/>
          </ac:spMkLst>
        </pc:spChg>
        <pc:spChg chg="add">
          <ac:chgData name="Evelyn Hill" userId="550d0d2600608f21" providerId="LiveId" clId="{689DFCD7-0E37-4E49-833B-F1A9A7786FA5}" dt="2022-09-26T20:56:15.499" v="273" actId="26606"/>
          <ac:spMkLst>
            <pc:docMk/>
            <pc:sldMk cId="4294425222" sldId="396"/>
            <ac:spMk id="16" creationId="{AAA7AB09-557C-41AD-9113-FF9F68FA1035}"/>
          </ac:spMkLst>
        </pc:spChg>
        <pc:spChg chg="add">
          <ac:chgData name="Evelyn Hill" userId="550d0d2600608f21" providerId="LiveId" clId="{689DFCD7-0E37-4E49-833B-F1A9A7786FA5}" dt="2022-09-26T20:56:15.499" v="273" actId="26606"/>
          <ac:spMkLst>
            <pc:docMk/>
            <pc:sldMk cId="4294425222" sldId="396"/>
            <ac:spMk id="18" creationId="{EF99ECAA-1F11-4937-BBA6-51935AB44C9D}"/>
          </ac:spMkLst>
        </pc:spChg>
        <pc:spChg chg="add">
          <ac:chgData name="Evelyn Hill" userId="550d0d2600608f21" providerId="LiveId" clId="{689DFCD7-0E37-4E49-833B-F1A9A7786FA5}" dt="2022-09-26T20:56:15.499" v="273" actId="26606"/>
          <ac:spMkLst>
            <pc:docMk/>
            <pc:sldMk cId="4294425222" sldId="396"/>
            <ac:spMk id="26" creationId="{1DB043B4-68C6-45B9-82AC-A5800EADB8DB}"/>
          </ac:spMkLst>
        </pc:spChg>
        <pc:spChg chg="add">
          <ac:chgData name="Evelyn Hill" userId="550d0d2600608f21" providerId="LiveId" clId="{689DFCD7-0E37-4E49-833B-F1A9A7786FA5}" dt="2022-09-26T20:56:15.499" v="273" actId="26606"/>
          <ac:spMkLst>
            <pc:docMk/>
            <pc:sldMk cId="4294425222" sldId="396"/>
            <ac:spMk id="28" creationId="{AD4EA4DF-0E7C-4098-86F6-7D0ACAEFC0BF}"/>
          </ac:spMkLst>
        </pc:spChg>
        <pc:spChg chg="add">
          <ac:chgData name="Evelyn Hill" userId="550d0d2600608f21" providerId="LiveId" clId="{689DFCD7-0E37-4E49-833B-F1A9A7786FA5}" dt="2022-09-26T20:56:15.499" v="273" actId="26606"/>
          <ac:spMkLst>
            <pc:docMk/>
            <pc:sldMk cId="4294425222" sldId="396"/>
            <ac:spMk id="30" creationId="{FE05BC49-0F00-4C85-9AF5-A0CC5B39C8D2}"/>
          </ac:spMkLst>
        </pc:spChg>
        <pc:grpChg chg="add">
          <ac:chgData name="Evelyn Hill" userId="550d0d2600608f21" providerId="LiveId" clId="{689DFCD7-0E37-4E49-833B-F1A9A7786FA5}" dt="2022-09-26T20:56:15.499" v="273" actId="26606"/>
          <ac:grpSpMkLst>
            <pc:docMk/>
            <pc:sldMk cId="4294425222" sldId="396"/>
            <ac:grpSpMk id="20" creationId="{79DE9FAB-6BBA-4CFE-B67D-77B47F01ECA4}"/>
          </ac:grpSpMkLst>
        </pc:grpChg>
        <pc:picChg chg="add mod">
          <ac:chgData name="Evelyn Hill" userId="550d0d2600608f21" providerId="LiveId" clId="{689DFCD7-0E37-4E49-833B-F1A9A7786FA5}" dt="2022-09-26T20:56:15.499" v="273" actId="26606"/>
          <ac:picMkLst>
            <pc:docMk/>
            <pc:sldMk cId="4294425222" sldId="396"/>
            <ac:picMk id="9" creationId="{7BF8D9CD-BA68-A544-542D-2EA71BAF090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tablet/a/adult-education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letters-140227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-KKsDY6ufXY?start=4&amp;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6NMJxzHwy7s?start=13&amp;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s.hss.ed.ac.uk/pubs-and-publications/2019/04/22/discussion-advic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policyoptions.irpp.org/magazines/september-2020/fight-violence-with-more-social-spending-not-more-polic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lifespandevelopment/chapter/cognitive-development-in-adolescenc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20180217-homeless-families-take-shelter-in-makeshift-tents-in-gaza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4508500"/>
            <a:ext cx="3579703" cy="1562959"/>
          </a:xfrm>
        </p:spPr>
        <p:txBody>
          <a:bodyPr vert="horz" wrap="square" lIns="0" tIns="0" rIns="0" bIns="0" rtlCol="0" anchor="t" anchorCtr="0">
            <a:normAutofit fontScale="90000"/>
          </a:bodyPr>
          <a:lstStyle/>
          <a:p>
            <a:pPr algn="ctr"/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Justice and Equity Coalition Meeting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September 28, 2022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2501"/>
          <a:stretch/>
        </p:blipFill>
        <p:spPr>
          <a:xfrm>
            <a:off x="5051424" y="1"/>
            <a:ext cx="7140574" cy="3777175"/>
          </a:xfrm>
          <a:custGeom>
            <a:avLst/>
            <a:gdLst/>
            <a:ahLst/>
            <a:cxnLst/>
            <a:rect l="l" t="t" r="r" b="b"/>
            <a:pathLst>
              <a:path w="7140574" h="3777175">
                <a:moveTo>
                  <a:pt x="0" y="0"/>
                </a:moveTo>
                <a:lnTo>
                  <a:pt x="7140574" y="0"/>
                </a:lnTo>
                <a:lnTo>
                  <a:pt x="7140574" y="3777175"/>
                </a:lnTo>
                <a:lnTo>
                  <a:pt x="0" y="3777175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7325" y="4508500"/>
            <a:ext cx="6373813" cy="1562959"/>
          </a:xfrm>
        </p:spPr>
        <p:txBody>
          <a:bodyPr vert="horz" wrap="square" lIns="0" tIns="0" rIns="0" bIns="0" rtlCol="0" anchor="t"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/>
              <a:t>It is not good to be partial to the wicked and so deprive the </a:t>
            </a:r>
            <a:r>
              <a:rPr lang="en-US" sz="2800" dirty="0">
                <a:solidFill>
                  <a:srgbClr val="FF0000">
                    <a:alpha val="60000"/>
                  </a:srgbClr>
                </a:solidFill>
                <a:highlight>
                  <a:srgbClr val="FFFF00"/>
                </a:highlight>
              </a:rPr>
              <a:t>innocent of justice</a:t>
            </a:r>
            <a:r>
              <a:rPr lang="en-US" sz="2800" dirty="0"/>
              <a:t>.  Proverbs 18:5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D31EF7-7A67-43B2-8B5E-B4A6241B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4513" y="6219550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F6E9DED-3B9E-BD5A-DE3C-3C9589676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24" y="472215"/>
            <a:ext cx="3674342" cy="39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861EB9F-8C8F-B137-07AC-D80A4E6193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374" b="9356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D255D-622B-EC3B-9F7C-0997A7C56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3565524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Education and Awareness Committee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8E578-9162-4E59-244A-E8F423F3D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569007"/>
            <a:ext cx="4063178" cy="3003989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000" b="1" kern="1200" dirty="0">
                <a:solidFill>
                  <a:srgbClr val="FFC000">
                    <a:alpha val="60000"/>
                  </a:srgbClr>
                </a:solidFill>
                <a:latin typeface="+mn-lt"/>
                <a:ea typeface="+mn-ea"/>
                <a:cs typeface="+mn-cs"/>
              </a:rPr>
              <a:t>Who is our target audience?</a:t>
            </a:r>
          </a:p>
          <a:p>
            <a:pPr marL="0" indent="0">
              <a:lnSpc>
                <a:spcPct val="100000"/>
              </a:lnSpc>
            </a:pPr>
            <a:r>
              <a:rPr lang="en-US" sz="2000" b="1" dirty="0">
                <a:solidFill>
                  <a:srgbClr val="FFC000">
                    <a:alpha val="60000"/>
                  </a:srgbClr>
                </a:solidFill>
              </a:rPr>
              <a:t>How do we get information to the audience?</a:t>
            </a:r>
          </a:p>
          <a:p>
            <a:pPr marL="0" indent="0">
              <a:lnSpc>
                <a:spcPct val="100000"/>
              </a:lnSpc>
            </a:pPr>
            <a:r>
              <a:rPr lang="en-US" sz="2000" b="1" kern="1200" dirty="0">
                <a:solidFill>
                  <a:srgbClr val="FFC000">
                    <a:alpha val="60000"/>
                  </a:srgbClr>
                </a:solidFill>
                <a:latin typeface="+mn-lt"/>
                <a:ea typeface="+mn-ea"/>
                <a:cs typeface="+mn-cs"/>
              </a:rPr>
              <a:t>Website?</a:t>
            </a:r>
          </a:p>
          <a:p>
            <a:pPr marL="0" indent="0">
              <a:lnSpc>
                <a:spcPct val="100000"/>
              </a:lnSpc>
            </a:pPr>
            <a:r>
              <a:rPr lang="en-US" sz="2000" b="1" dirty="0">
                <a:solidFill>
                  <a:srgbClr val="FFC000">
                    <a:alpha val="60000"/>
                  </a:srgbClr>
                </a:solidFill>
              </a:rPr>
              <a:t>Newsletters?</a:t>
            </a:r>
          </a:p>
          <a:p>
            <a:pPr marL="0" indent="0">
              <a:lnSpc>
                <a:spcPct val="100000"/>
              </a:lnSpc>
            </a:pPr>
            <a:r>
              <a:rPr lang="en-US" sz="2000" b="1" dirty="0">
                <a:solidFill>
                  <a:srgbClr val="FFC000">
                    <a:alpha val="60000"/>
                  </a:srgbClr>
                </a:solidFill>
              </a:rPr>
              <a:t>Social Media?</a:t>
            </a:r>
          </a:p>
          <a:p>
            <a:pPr marL="0" indent="0">
              <a:lnSpc>
                <a:spcPct val="100000"/>
              </a:lnSpc>
            </a:pP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BC41A1-C466-B6C6-33EC-987A8D77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8148B9-D5B7-5A03-EF87-05C40C748D37}"/>
              </a:ext>
            </a:extLst>
          </p:cNvPr>
          <p:cNvSpPr txBox="1"/>
          <p:nvPr/>
        </p:nvSpPr>
        <p:spPr>
          <a:xfrm>
            <a:off x="9771144" y="6657945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thebluediamondgallery.com/tablet/a/adult-educati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2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BF8D9CD-BA68-A544-542D-2EA71BAF090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446" b="1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FE07A-EBF8-2270-6C21-8E7179DB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2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C598A69-FFFE-4C09-8FE9-D660337B0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5804"/>
            <a:ext cx="5533524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0D386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35D7F74-BD9F-8429-788F-9BCB67172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286" y="897706"/>
            <a:ext cx="5192217" cy="26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B6121AA-FB9C-49D8-9295-014C895AF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157449"/>
            <a:ext cx="3122867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75381" y="4267200"/>
            <a:ext cx="2142775" cy="1216024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C188CD4-9C38-4BEB-8E94-633B1B48B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60883" y="4132885"/>
            <a:ext cx="2288736" cy="2274541"/>
          </a:xfrm>
          <a:prstGeom prst="rect">
            <a:avLst/>
          </a:prstGeom>
          <a:solidFill>
            <a:srgbClr val="0D386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207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E8BD155-F3B5-4CE9-AB1C-08C964CDC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8F90A-F2F2-AAF2-1859-E9DA450EBBCF}"/>
              </a:ext>
            </a:extLst>
          </p:cNvPr>
          <p:cNvSpPr txBox="1"/>
          <p:nvPr/>
        </p:nvSpPr>
        <p:spPr>
          <a:xfrm>
            <a:off x="6227651" y="609600"/>
            <a:ext cx="547971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Suicide Rates in Kansas</a:t>
            </a:r>
          </a:p>
          <a:p>
            <a:pPr algn="ctr" fontAlgn="base"/>
            <a:endParaRPr lang="en-US" b="1" i="0" dirty="0">
              <a:solidFill>
                <a:srgbClr val="333333"/>
              </a:solidFill>
              <a:effectLst/>
              <a:latin typeface="Lato" panose="020B0604020202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Kansas is ranked </a:t>
            </a:r>
            <a:r>
              <a:rPr lang="en-US" b="1" i="0" dirty="0">
                <a:solidFill>
                  <a:srgbClr val="FF0000"/>
                </a:solidFill>
                <a:effectLst/>
                <a:latin typeface="Lato" panose="020B0604020202020204" pitchFamily="34" charset="0"/>
              </a:rPr>
              <a:t>17</a:t>
            </a:r>
            <a:r>
              <a:rPr lang="en-US" b="1" i="0" baseline="30000" dirty="0">
                <a:solidFill>
                  <a:srgbClr val="FF0000"/>
                </a:solidFill>
                <a:effectLst/>
                <a:latin typeface="Lato" panose="020B0604020202020204" pitchFamily="34" charset="0"/>
              </a:rPr>
              <a:t>th</a:t>
            </a:r>
            <a:r>
              <a:rPr lang="en-US" b="1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 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in the nation for its high suicide rate. Throughout the state of Kansas, suicide is the:</a:t>
            </a:r>
          </a:p>
          <a:p>
            <a:pPr algn="l" fontAlgn="base"/>
            <a:endParaRPr lang="en-US" b="0" i="0" dirty="0">
              <a:solidFill>
                <a:srgbClr val="333333"/>
              </a:solidFill>
              <a:effectLst/>
              <a:latin typeface="Lato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2</a:t>
            </a:r>
            <a:r>
              <a:rPr lang="en-US" b="1" i="0" baseline="3000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nd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 leading cause of death for ages </a:t>
            </a:r>
            <a:r>
              <a:rPr lang="en-US" b="0" i="0" dirty="0">
                <a:solidFill>
                  <a:srgbClr val="FF0000"/>
                </a:solidFill>
                <a:effectLst/>
                <a:latin typeface="Lato" panose="020B0604020202020204" pitchFamily="34" charset="0"/>
              </a:rPr>
              <a:t>10-44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5</a:t>
            </a:r>
            <a:r>
              <a:rPr lang="en-US" b="1" i="0" baseline="3000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th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 leading cause of death for ages 45-54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8</a:t>
            </a:r>
            <a:r>
              <a:rPr lang="en-US" b="1" i="0" baseline="3000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th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 leading cause of death for ages 55-64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17</a:t>
            </a:r>
            <a:r>
              <a:rPr lang="en-US" b="1" i="0" baseline="3000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th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 leading cause of death for ages 65+</a:t>
            </a:r>
          </a:p>
          <a:p>
            <a:pPr algn="l" fontAlgn="base"/>
            <a:endParaRPr lang="en-US" b="0" i="0" dirty="0">
              <a:solidFill>
                <a:srgbClr val="333333"/>
              </a:solidFill>
              <a:effectLst/>
              <a:latin typeface="Lato" panose="020B0604020202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Overall, suicide is the </a:t>
            </a:r>
            <a:r>
              <a:rPr lang="en-US" b="1" i="0" dirty="0">
                <a:solidFill>
                  <a:srgbClr val="FF0000"/>
                </a:solidFill>
                <a:effectLst/>
                <a:latin typeface="Lato" panose="020B0604020202020204" pitchFamily="34" charset="0"/>
              </a:rPr>
              <a:t>10</a:t>
            </a:r>
            <a:r>
              <a:rPr lang="en-US" b="1" i="0" baseline="30000" dirty="0">
                <a:solidFill>
                  <a:srgbClr val="FF0000"/>
                </a:solidFill>
                <a:effectLst/>
                <a:latin typeface="Lato" panose="020B0604020202020204" pitchFamily="34" charset="0"/>
              </a:rPr>
              <a:t>th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 leading cause of death in Kansas.</a:t>
            </a:r>
          </a:p>
          <a:p>
            <a:pPr algn="l" fontAlgn="base"/>
            <a:endParaRPr lang="en-US" b="1" i="0" dirty="0">
              <a:solidFill>
                <a:srgbClr val="333333"/>
              </a:solidFill>
              <a:effectLst/>
              <a:latin typeface="Lato" panose="020B0604020202020204" pitchFamily="34" charset="0"/>
            </a:endParaRPr>
          </a:p>
          <a:p>
            <a:pPr algn="l" fontAlgn="base"/>
            <a:r>
              <a:rPr lang="en-US" b="1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More than 5 times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 as many people died by suicide in 2019 than in alcohol-related motor vehicle accidents.</a:t>
            </a:r>
          </a:p>
          <a:p>
            <a:pPr algn="l" fontAlgn="base"/>
            <a:endParaRPr lang="en-US" b="0" i="0" dirty="0">
              <a:solidFill>
                <a:srgbClr val="333333"/>
              </a:solidFill>
              <a:effectLst/>
              <a:latin typeface="Lato" panose="020B0604020202020204" pitchFamily="34" charset="0"/>
            </a:endParaRPr>
          </a:p>
          <a:p>
            <a:pPr algn="l" fontAlgn="base"/>
            <a:r>
              <a:rPr lang="en-US" b="1" i="0" dirty="0">
                <a:solidFill>
                  <a:srgbClr val="FF0000"/>
                </a:solidFill>
                <a:effectLst/>
                <a:latin typeface="Lato" panose="020B0604020202020204" pitchFamily="34" charset="0"/>
              </a:rPr>
              <a:t>67.9%</a:t>
            </a:r>
            <a:r>
              <a:rPr lang="en-US" b="0" i="0" dirty="0">
                <a:solidFill>
                  <a:srgbClr val="FF0000"/>
                </a:solidFill>
                <a:effectLst/>
                <a:latin typeface="Lato" panose="020B0604020202020204" pitchFamily="34" charset="0"/>
              </a:rPr>
              <a:t> of communities did not have enough mental health providers 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to serve residents in 2020, according to federal guidelines.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986D6-5B6D-5440-C07F-A47DD3C32372}"/>
              </a:ext>
            </a:extLst>
          </p:cNvPr>
          <p:cNvSpPr txBox="1"/>
          <p:nvPr/>
        </p:nvSpPr>
        <p:spPr>
          <a:xfrm flipH="1">
            <a:off x="844453" y="5127460"/>
            <a:ext cx="247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6"/>
            <a:ext cx="2827956" cy="1346431"/>
          </a:xfrm>
        </p:spPr>
        <p:txBody>
          <a:bodyPr/>
          <a:lstStyle/>
          <a:p>
            <a:r>
              <a:rPr lang="en-US" dirty="0"/>
              <a:t>Agenda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103971"/>
            <a:ext cx="3809263" cy="5754029"/>
          </a:xfrm>
        </p:spPr>
        <p:txBody>
          <a:bodyPr/>
          <a:lstStyle/>
          <a:p>
            <a:r>
              <a:rPr lang="en-US" b="1" dirty="0"/>
              <a:t>Welcome</a:t>
            </a:r>
          </a:p>
          <a:p>
            <a:r>
              <a:rPr lang="en-US" b="1" dirty="0"/>
              <a:t>Short Videos - </a:t>
            </a:r>
          </a:p>
          <a:p>
            <a:r>
              <a:rPr lang="en-US" b="1" dirty="0"/>
              <a:t>Discussion – Facilitator </a:t>
            </a:r>
            <a:r>
              <a:rPr lang="en-US" b="1" dirty="0" err="1"/>
              <a:t>Deryl</a:t>
            </a:r>
            <a:r>
              <a:rPr lang="en-US" b="1" dirty="0"/>
              <a:t> Wynn</a:t>
            </a:r>
          </a:p>
          <a:p>
            <a:r>
              <a:rPr lang="en-US" b="1" dirty="0"/>
              <a:t>Public Policy and Advocacy Committee</a:t>
            </a:r>
          </a:p>
          <a:p>
            <a:r>
              <a:rPr lang="en-US" b="1" dirty="0"/>
              <a:t>Victim Rights Committee</a:t>
            </a:r>
          </a:p>
          <a:p>
            <a:r>
              <a:rPr lang="en-US" b="1" dirty="0"/>
              <a:t>Education and Awareness Committee</a:t>
            </a:r>
          </a:p>
          <a:p>
            <a:r>
              <a:rPr lang="en-US" b="1" dirty="0"/>
              <a:t>Youth and Prevention Committee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  <p:pic>
        <p:nvPicPr>
          <p:cNvPr id="5" name="Online Media 4" title="Former KCK detective accused of exploiting women is granted pre-trial release">
            <a:hlinkClick r:id="" action="ppaction://media"/>
            <a:extLst>
              <a:ext uri="{FF2B5EF4-FFF2-40B4-BE49-F238E27FC236}">
                <a16:creationId xmlns:a16="http://schemas.microsoft.com/office/drawing/2014/main" id="{FDBB0A25-781A-96D2-AEAB-A386DB5141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45628" y="1019503"/>
            <a:ext cx="9214969" cy="52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Online Media 8" title="Man serving life in prison for KCK murder says he's innocent">
            <a:hlinkClick r:id="" action="ppaction://media"/>
            <a:extLst>
              <a:ext uri="{FF2B5EF4-FFF2-40B4-BE49-F238E27FC236}">
                <a16:creationId xmlns:a16="http://schemas.microsoft.com/office/drawing/2014/main" id="{92FBED9A-86AB-E2B4-4CD3-B3759AE0CF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25849" y="725214"/>
            <a:ext cx="9189296" cy="519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87203-D5C0-E0ED-6EB3-B3C34C6B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87C72-211D-8364-AD6D-F803FC28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396AA-2912-2A97-F119-1EF87D02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6</a:t>
            </a:fld>
            <a:endParaRPr lang="en-US"/>
          </a:p>
        </p:txBody>
      </p:sp>
      <p:pic>
        <p:nvPicPr>
          <p:cNvPr id="13" name="Picture 12" descr="A picture containing shape">
            <a:extLst>
              <a:ext uri="{FF2B5EF4-FFF2-40B4-BE49-F238E27FC236}">
                <a16:creationId xmlns:a16="http://schemas.microsoft.com/office/drawing/2014/main" id="{1FC2CFDE-FDFB-E6C3-BAAB-3B836E48D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1599" y="356347"/>
            <a:ext cx="6984435" cy="52383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4950C0-D89E-6A59-B68A-0F2186F4B8BD}"/>
              </a:ext>
            </a:extLst>
          </p:cNvPr>
          <p:cNvSpPr txBox="1"/>
          <p:nvPr/>
        </p:nvSpPr>
        <p:spPr>
          <a:xfrm>
            <a:off x="5181600" y="3940996"/>
            <a:ext cx="4096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blogs.hss.ed.ac.uk/pubs-and-publications/2019/04/22/discussion-advic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5D04F-E159-963F-3892-B73BD6A91F1A}"/>
              </a:ext>
            </a:extLst>
          </p:cNvPr>
          <p:cNvSpPr txBox="1"/>
          <p:nvPr/>
        </p:nvSpPr>
        <p:spPr>
          <a:xfrm>
            <a:off x="966651" y="1293222"/>
            <a:ext cx="2991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Deryl</a:t>
            </a:r>
            <a:r>
              <a:rPr lang="en-US" sz="4800" dirty="0"/>
              <a:t> Wynn Facilitator</a:t>
            </a:r>
          </a:p>
        </p:txBody>
      </p:sp>
    </p:spTree>
    <p:extLst>
      <p:ext uri="{BB962C8B-B14F-4D97-AF65-F5344CB8AC3E}">
        <p14:creationId xmlns:p14="http://schemas.microsoft.com/office/powerpoint/2010/main" val="127192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6371409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/>
              <a:t>Public Policy Committee</a:t>
            </a:r>
          </a:p>
        </p:txBody>
      </p:sp>
      <p:pic>
        <p:nvPicPr>
          <p:cNvPr id="14" name="Picture 13" descr="A picture containing blur&#10;&#10;Description automatically generated">
            <a:extLst>
              <a:ext uri="{FF2B5EF4-FFF2-40B4-BE49-F238E27FC236}">
                <a16:creationId xmlns:a16="http://schemas.microsoft.com/office/drawing/2014/main" id="{E9B6A447-952F-8C3A-DFFC-A3D584FA3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3267" y="3363991"/>
            <a:ext cx="3831922" cy="2002179"/>
          </a:xfrm>
          <a:custGeom>
            <a:avLst/>
            <a:gdLst/>
            <a:ahLst/>
            <a:cxnLst/>
            <a:rect l="l" t="t" r="r" b="b"/>
            <a:pathLst>
              <a:path w="6922273" h="4225290">
                <a:moveTo>
                  <a:pt x="0" y="0"/>
                </a:moveTo>
                <a:lnTo>
                  <a:pt x="6922273" y="0"/>
                </a:lnTo>
                <a:lnTo>
                  <a:pt x="6922273" y="4225290"/>
                </a:lnTo>
                <a:lnTo>
                  <a:pt x="0" y="4225290"/>
                </a:lnTo>
                <a:close/>
              </a:path>
            </a:pathLst>
          </a:custGeom>
        </p:spPr>
      </p:pic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5519FBD-5257-5647-0075-F673EFA9C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755" y="1606300"/>
            <a:ext cx="6303057" cy="4774565"/>
          </a:xfrm>
          <a:custGeom>
            <a:avLst/>
            <a:gdLst/>
            <a:ahLst/>
            <a:cxnLst/>
            <a:rect l="l" t="t" r="r" b="b"/>
            <a:pathLst>
              <a:path w="6922273" h="4225290">
                <a:moveTo>
                  <a:pt x="0" y="0"/>
                </a:moveTo>
                <a:lnTo>
                  <a:pt x="6922273" y="0"/>
                </a:lnTo>
                <a:lnTo>
                  <a:pt x="6922273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B674C9-9E77-899D-7F99-2C4DE2346FB1}"/>
              </a:ext>
            </a:extLst>
          </p:cNvPr>
          <p:cNvSpPr txBox="1"/>
          <p:nvPr/>
        </p:nvSpPr>
        <p:spPr>
          <a:xfrm>
            <a:off x="9734275" y="6657945"/>
            <a:ext cx="24577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policyoptions.irpp.org/magazines/september-2020/fight-violence-with-more-social-spending-not-more-poli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A picture containing person, group&#10;&#10;Description automatically generated">
            <a:extLst>
              <a:ext uri="{FF2B5EF4-FFF2-40B4-BE49-F238E27FC236}">
                <a16:creationId xmlns:a16="http://schemas.microsoft.com/office/drawing/2014/main" id="{B3DF0658-CBE1-339C-4596-62857420A01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865" b="7865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B36F5-8351-6A9B-575A-BB7E6AF31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3565524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Youth and Prevention Committee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69575-BB44-50E9-E4D2-9C1932009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4" y="3825501"/>
            <a:ext cx="3316802" cy="2267323"/>
          </a:xfrm>
        </p:spPr>
        <p:txBody>
          <a:bodyPr vert="horz" wrap="square" lIns="0" tIns="0" rIns="0" bIns="0" rtlCol="0">
            <a:normAutofit fontScale="92500" lnSpcReduction="20000"/>
          </a:bodyPr>
          <a:lstStyle/>
          <a:p>
            <a:pPr marL="0" indent="0">
              <a:lnSpc>
                <a:spcPct val="100000"/>
              </a:lnSpc>
            </a:pPr>
            <a:endParaRPr lang="en-US" sz="2000" kern="1200" dirty="0">
              <a:latin typeface="+mn-lt"/>
              <a:ea typeface="+mn-ea"/>
              <a:cs typeface="+mn-cs"/>
            </a:endParaRPr>
          </a:p>
          <a:p>
            <a:pPr marL="0" indent="0" algn="ctr">
              <a:lnSpc>
                <a:spcPct val="100000"/>
              </a:lnSpc>
            </a:pPr>
            <a:r>
              <a:rPr lang="en-US" sz="3600" b="1" dirty="0"/>
              <a:t>Updates</a:t>
            </a:r>
          </a:p>
          <a:p>
            <a:pPr marL="0" indent="0" algn="ctr">
              <a:lnSpc>
                <a:spcPct val="100000"/>
              </a:lnSpc>
            </a:pPr>
            <a:r>
              <a:rPr lang="en-US" sz="3600" b="1" dirty="0"/>
              <a:t> and </a:t>
            </a:r>
          </a:p>
          <a:p>
            <a:pPr marL="0" indent="0" algn="ctr">
              <a:lnSpc>
                <a:spcPct val="100000"/>
              </a:lnSpc>
            </a:pPr>
            <a:r>
              <a:rPr lang="en-US" sz="3600" b="1" dirty="0"/>
              <a:t>Challenges</a:t>
            </a:r>
            <a:endParaRPr lang="en-US" sz="3600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464BCC-EEAD-9947-E512-47ADE00D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5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3773680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Victim Rights Committee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Report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139825C-53C7-44F4-A064-9795CECD08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2678400"/>
            <a:ext cx="3565525" cy="3414425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BPU Bills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Warming Center 2022-2023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Housing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3" name="Picture 2" descr="A picture containing person, sitting, indoor, child&#10;&#10;Description automatically generated">
            <a:extLst>
              <a:ext uri="{FF2B5EF4-FFF2-40B4-BE49-F238E27FC236}">
                <a16:creationId xmlns:a16="http://schemas.microsoft.com/office/drawing/2014/main" id="{B6EE224B-8A8B-5F3B-0A4E-A92FC5646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25" r="16623" b="-2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E8A36-687F-E009-F737-679DBDA9512B}"/>
              </a:ext>
            </a:extLst>
          </p:cNvPr>
          <p:cNvSpPr txBox="1"/>
          <p:nvPr/>
        </p:nvSpPr>
        <p:spPr>
          <a:xfrm>
            <a:off x="9607639" y="6657945"/>
            <a:ext cx="25843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middleeastmonitor.com/20180217-homeless-families-take-shelter-in-makeshift-tents-in-gaz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{B81282A1-EC2A-4293-B8E6-DD8A2E82CF97}tf33713516_win32</Template>
  <TotalTime>165</TotalTime>
  <Words>312</Words>
  <Application>Microsoft Office PowerPoint</Application>
  <PresentationFormat>Widescreen</PresentationFormat>
  <Paragraphs>67</Paragraphs>
  <Slides>11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Amasis MT Pro Black</vt:lpstr>
      <vt:lpstr>Arial</vt:lpstr>
      <vt:lpstr>Calibri</vt:lpstr>
      <vt:lpstr>Gill Sans MT</vt:lpstr>
      <vt:lpstr>Lato</vt:lpstr>
      <vt:lpstr>Walbaum Display</vt:lpstr>
      <vt:lpstr>3DFloatVTI</vt:lpstr>
      <vt:lpstr> Justice and Equity Coalition Meeting  September 28, 2022</vt:lpstr>
      <vt:lpstr>PowerPoint Presentation</vt:lpstr>
      <vt:lpstr>Agenda  </vt:lpstr>
      <vt:lpstr>PowerPoint Presentation</vt:lpstr>
      <vt:lpstr>PowerPoint Presentation</vt:lpstr>
      <vt:lpstr>PowerPoint Presentation</vt:lpstr>
      <vt:lpstr>Public Policy Committee</vt:lpstr>
      <vt:lpstr>Youth and Prevention Committee</vt:lpstr>
      <vt:lpstr>Victim Rights Committee Report     </vt:lpstr>
      <vt:lpstr>Education and Awareness Committee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Justice and Equity Coalition Meeting  September 28, 2022</dc:title>
  <dc:creator>Evelyn Hill</dc:creator>
  <cp:lastModifiedBy>Evelyn Hill</cp:lastModifiedBy>
  <cp:revision>1</cp:revision>
  <dcterms:created xsi:type="dcterms:W3CDTF">2022-09-20T18:37:17Z</dcterms:created>
  <dcterms:modified xsi:type="dcterms:W3CDTF">2022-09-28T17:22:35Z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